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64" r:id="rId4"/>
  </p:sldMasterIdLst>
  <p:notesMasterIdLst>
    <p:notesMasterId r:id="rId9"/>
  </p:notesMasterIdLst>
  <p:sldIdLst>
    <p:sldId id="1249" r:id="rId5"/>
    <p:sldId id="1252" r:id="rId6"/>
    <p:sldId id="1251" r:id="rId7"/>
    <p:sldId id="1250" r:id="rId8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FF"/>
    <a:srgbClr val="CCFF66"/>
    <a:srgbClr val="CC00CC"/>
    <a:srgbClr val="CCECFF"/>
    <a:srgbClr val="99FF66"/>
    <a:srgbClr val="66FFFF"/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horzBarState="maximized">
    <p:restoredLeft sz="21996" autoAdjust="0"/>
    <p:restoredTop sz="94660"/>
  </p:normalViewPr>
  <p:slideViewPr>
    <p:cSldViewPr snapToGrid="0">
      <p:cViewPr varScale="1">
        <p:scale>
          <a:sx n="82" d="100"/>
          <a:sy n="82" d="100"/>
        </p:scale>
        <p:origin x="39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5E01D0-1D68-41D1-B679-17DCCC1895C3}" type="datetimeFigureOut">
              <a:rPr lang="en-GB" smtClean="0"/>
              <a:t>27/11/2025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920B09-7D10-4212-957A-73BCC5A567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24519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34CA9A-DB8A-4C53-95C7-1C699DF879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4A0354D-E980-4187-AC1C-9A540401B07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7915D35-232E-4951-9512-5ACFD5408F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B635A4-0E0A-4B1F-A545-AB18C46C2D88}" type="datetimeFigureOut">
              <a:rPr lang="en-GB" smtClean="0"/>
              <a:t>27/11/2025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217E4E-3935-45B2-9B38-2DF5CB7BF7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F3E3E31-8BE0-4B19-A3B7-91B51803F9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E4F4AF-0D68-440C-9A90-69CE01E209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22999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0D6D0B-D71A-425D-9400-5449DD06E6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69817F-51B8-43BA-A80C-5B2C368FF34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94F7AD3-2D0E-4E5A-81BC-B1AC134AA7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B635A4-0E0A-4B1F-A545-AB18C46C2D88}" type="datetimeFigureOut">
              <a:rPr lang="en-GB" smtClean="0"/>
              <a:t>27/11/2025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E0AEB3-DF7B-4393-A3B5-25ADA957E6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3662A2-3B9D-46C4-B689-512A1F75FC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E4F4AF-0D68-440C-9A90-69CE01E209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57526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D8A0D5-9CBD-41FB-B16B-3B2F34E01C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015CBD3-8C0B-4FF9-8613-35809B8E41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03D0AA4-23A1-41A5-B1E4-D33B745806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B635A4-0E0A-4B1F-A545-AB18C46C2D88}" type="datetimeFigureOut">
              <a:rPr lang="en-GB" smtClean="0"/>
              <a:t>27/11/2025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AEC2C5-05FF-4131-A657-4D9A2BE188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7219EC-CB14-4800-BBAA-3C54A31957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E4F4AF-0D68-440C-9A90-69CE01E209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99294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654900-76BF-4C1D-B2B5-F8F0680291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B572D2-64F1-4D00-AD22-BD801A371EA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C1680E8-3011-4F0A-8BF6-CE4692D400F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FBF245A-AD4B-42CB-9DBD-869CE348EA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B635A4-0E0A-4B1F-A545-AB18C46C2D88}" type="datetimeFigureOut">
              <a:rPr lang="en-GB" smtClean="0"/>
              <a:t>27/11/2025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E2EF07E-DA92-4869-ABD5-2F8968D927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289ACD6-91F6-4744-9D81-53807E0A72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E4F4AF-0D68-440C-9A90-69CE01E209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8098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A499CB-39A6-450F-B9F5-DD48A10766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E7D7B73-EEB4-45F1-B986-CFB6757BBB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52A760C-4F2F-4C60-881B-50E1B5FDA5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6A07BC0-917D-4114-8A05-97FAF0E1CB0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8643BD8-F4EF-4047-A241-E0A73D4E7BB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6E73114-99C5-4187-9438-94F43CF680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B635A4-0E0A-4B1F-A545-AB18C46C2D88}" type="datetimeFigureOut">
              <a:rPr lang="en-GB" smtClean="0"/>
              <a:t>27/11/2025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CE279BD-3986-47B8-8AC0-8BD8359E50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BA11B05-8ABE-4397-A618-CF395B604E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E4F4AF-0D68-440C-9A90-69CE01E209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33610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E71FCF-79BF-49C3-9A63-A1C2F2BF86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25BD261-D6B1-47A7-A4A0-CC32CEEA1B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B635A4-0E0A-4B1F-A545-AB18C46C2D88}" type="datetimeFigureOut">
              <a:rPr lang="en-GB" smtClean="0"/>
              <a:t>27/11/2025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E08F7ED-9287-4049-9C8A-90D5BB22FF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75DF6D9-4392-414B-B378-59596362BA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E4F4AF-0D68-440C-9A90-69CE01E209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80365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12C547F-E490-4D2A-ADEE-37ECBCA052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B635A4-0E0A-4B1F-A545-AB18C46C2D88}" type="datetimeFigureOut">
              <a:rPr lang="en-GB" smtClean="0"/>
              <a:t>27/11/2025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984754C-0403-4D9E-8BA9-BA48213DEC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FDF5829-DAF8-496B-A5AD-303CE5EE40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E4F4AF-0D68-440C-9A90-69CE01E209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34600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46A4F4-DCB6-499B-8DC5-E6FF0B7725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F5149B-E72E-4A03-AAFA-A778DEC6B9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569DDFD-5D3F-43A9-A941-9AEAB96D348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E3D99C2-485C-436A-8CB2-4B59AFFBC1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B635A4-0E0A-4B1F-A545-AB18C46C2D88}" type="datetimeFigureOut">
              <a:rPr lang="en-GB" smtClean="0"/>
              <a:t>27/11/2025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4B53F4F-B253-4BA3-80BE-3BA10E0543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8D7D9AB-573A-4BE3-9DAC-FC8FD80710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E4F4AF-0D68-440C-9A90-69CE01E209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94288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3E7B4B-7445-4170-A61C-1267F6A7C4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35CF0B0-132E-4DCC-B869-4C947F7D8A8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C469D32-9D04-42E0-B3FE-83A74EE09A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B134EDB-D649-4E35-80BA-712CCC603F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B635A4-0E0A-4B1F-A545-AB18C46C2D88}" type="datetimeFigureOut">
              <a:rPr lang="en-GB" smtClean="0"/>
              <a:t>27/11/2025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72E2F8A-E627-4FF2-A400-31D13ED935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B227FE2-A7DC-4C44-BE5C-BBC60C51A2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E4F4AF-0D68-440C-9A90-69CE01E209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89946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0817FB-6E88-4C17-9DAB-D18C09CF78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A2F805A-96E5-4157-98F0-F009C99EE0E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972F47C-A2FD-4E68-9A31-D1355F9B3D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B635A4-0E0A-4B1F-A545-AB18C46C2D88}" type="datetimeFigureOut">
              <a:rPr lang="en-GB" smtClean="0"/>
              <a:t>27/11/2025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13DF84-ED3E-4D84-B20F-D3AE74F62A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005CE9-D948-4C77-868D-0C557EC6BC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E4F4AF-0D68-440C-9A90-69CE01E209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03504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754BA4F-79BB-41A7-B5AD-01E26C701D6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5FFA97B-8AE2-4E58-A83C-7F6949C20A1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CFE9F8-3532-4B4A-8A91-0DED97B657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B635A4-0E0A-4B1F-A545-AB18C46C2D88}" type="datetimeFigureOut">
              <a:rPr lang="en-GB" smtClean="0"/>
              <a:t>27/11/2025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E091B9-66FD-4C68-9E51-ECBCF88032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11FF76-FE43-4CB1-AF7F-D84C8F755D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E4F4AF-0D68-440C-9A90-69CE01E209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89564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4BFE8B2-B3D6-406E-A91D-EE0CD498FB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14A5EC7-E5B5-495F-8988-2E8BDCE6E0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9785BF-8BDD-403A-9B1D-AE8FAA81761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B635A4-0E0A-4B1F-A545-AB18C46C2D88}" type="datetimeFigureOut">
              <a:rPr lang="en-GB" smtClean="0"/>
              <a:t>27/11/2025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9E3050-94BD-4C69-8C41-11D5E7CCF9D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C72D881-94BD-4336-B220-EF30C6791FA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E4F4AF-0D68-440C-9A90-69CE01E209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60651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5" r:id="rId1"/>
    <p:sldLayoutId id="2147483866" r:id="rId2"/>
    <p:sldLayoutId id="2147483867" r:id="rId3"/>
    <p:sldLayoutId id="2147483868" r:id="rId4"/>
    <p:sldLayoutId id="2147483869" r:id="rId5"/>
    <p:sldLayoutId id="2147483870" r:id="rId6"/>
    <p:sldLayoutId id="2147483871" r:id="rId7"/>
    <p:sldLayoutId id="2147483872" r:id="rId8"/>
    <p:sldLayoutId id="2147483873" r:id="rId9"/>
    <p:sldLayoutId id="2147483874" r:id="rId10"/>
    <p:sldLayoutId id="214748387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E1750109-3B91-4506-B997-0CD8E35A14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F5C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72D8D1B-59F6-4FF3-8547-9BBB6129F2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1331" y="480060"/>
            <a:ext cx="3442553" cy="2788074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DB3635D-C3C8-3E6E-4D29-2A525ACBFA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0551" y="643467"/>
            <a:ext cx="2426139" cy="2475653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8FC8C21F-9484-4A71-ABFA-6C10682FAC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1331" y="3603670"/>
            <a:ext cx="3442553" cy="2788074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DF9D939-1379-D86C-DE36-4AEBADB039F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2055" y="3748194"/>
            <a:ext cx="2205930" cy="2471631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2C444748-5A8D-4B53-89FE-42B455DFA2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25618" y="487090"/>
            <a:ext cx="3588171" cy="5897880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E8012B8-1504-B129-4B62-1FB49612CEF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81676" y="1267428"/>
            <a:ext cx="3252903" cy="4337204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14044C96-7CFD-44DB-A579-D77B0D37C6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135524" y="487090"/>
            <a:ext cx="3588174" cy="5897880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51E062B-BF16-2B85-3A91-8B7A4747893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13518" y="1330591"/>
            <a:ext cx="3252903" cy="42108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65411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E1750109-3B91-4506-B997-0CD8E35A14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676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72D8D1B-59F6-4FF3-8547-9BBB6129F2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1331" y="480060"/>
            <a:ext cx="3442553" cy="2788074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DA25D36-3FB2-9EBD-7649-90DF75E1DB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2671" y="643467"/>
            <a:ext cx="2221899" cy="247565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8FC8C21F-9484-4A71-ABFA-6C10682FAC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1331" y="3603670"/>
            <a:ext cx="3442553" cy="2788074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B65F7D3-7E46-DBD2-351C-8B22E7A6986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97591" y="3748194"/>
            <a:ext cx="1754858" cy="2471631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2C444748-5A8D-4B53-89FE-42B455DFA2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25618" y="487090"/>
            <a:ext cx="3588171" cy="5897880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AB6FF1A-2252-5DA8-B06E-5C65D64EFAB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81676" y="990239"/>
            <a:ext cx="3252903" cy="4891581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14044C96-7CFD-44DB-A579-D77B0D37C6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135524" y="487090"/>
            <a:ext cx="3588174" cy="5897880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C739394-AB20-5344-39E5-5129025C4C3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13518" y="999399"/>
            <a:ext cx="3252903" cy="48732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2273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E1750109-3B91-4506-B997-0CD8E35A14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D43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72D8D1B-59F6-4FF3-8547-9BBB6129F2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1331" y="480060"/>
            <a:ext cx="3442553" cy="2788074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 descr="A couple of snowmen made out of paper&#10;&#10;Description automatically generated">
            <a:extLst>
              <a:ext uri="{FF2B5EF4-FFF2-40B4-BE49-F238E27FC236}">
                <a16:creationId xmlns:a16="http://schemas.microsoft.com/office/drawing/2014/main" id="{264B0ADE-3CB8-2E85-DE77-592221EEBB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2267" y="643467"/>
            <a:ext cx="2482706" cy="2475653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14044C96-7CFD-44DB-A579-D77B0D37C6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135998" y="487090"/>
            <a:ext cx="3588174" cy="2781044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Picture 5" descr="A card with candles on it&#10;&#10;Description automatically generated">
            <a:extLst>
              <a:ext uri="{FF2B5EF4-FFF2-40B4-BE49-F238E27FC236}">
                <a16:creationId xmlns:a16="http://schemas.microsoft.com/office/drawing/2014/main" id="{E90A15BE-C280-80D1-D8EF-BC7BB03F260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04370" y="650497"/>
            <a:ext cx="2871198" cy="2468623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8FC8C21F-9484-4A71-ABFA-6C10682FAC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1331" y="3603670"/>
            <a:ext cx="3442553" cy="2788074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 descr="A pair of white cards with red nose and reindeer antlers&#10;&#10;Description automatically generated">
            <a:extLst>
              <a:ext uri="{FF2B5EF4-FFF2-40B4-BE49-F238E27FC236}">
                <a16:creationId xmlns:a16="http://schemas.microsoft.com/office/drawing/2014/main" id="{E3AAD21F-34E0-BB4B-CC21-5B0D656C498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9205" y="3748194"/>
            <a:ext cx="2471631" cy="2471631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2C444748-5A8D-4B53-89FE-42B455DFA2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25618" y="487090"/>
            <a:ext cx="3588171" cy="5897880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 descr="A paper christmas tree with music notes&#10;&#10;Description automatically generated">
            <a:extLst>
              <a:ext uri="{FF2B5EF4-FFF2-40B4-BE49-F238E27FC236}">
                <a16:creationId xmlns:a16="http://schemas.microsoft.com/office/drawing/2014/main" id="{A22163E8-210D-9226-080C-941492ED5B6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81676" y="1267429"/>
            <a:ext cx="3252903" cy="4337202"/>
          </a:xfrm>
          <a:prstGeom prst="rect">
            <a:avLst/>
          </a:prstGeom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id="{F4FFA271-A10A-4AC3-8F06-E3313A197A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129502" y="3603670"/>
            <a:ext cx="3601167" cy="2788074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 descr="A red card with black belt and white circles on it&#10;&#10;Description automatically generated">
            <a:extLst>
              <a:ext uri="{FF2B5EF4-FFF2-40B4-BE49-F238E27FC236}">
                <a16:creationId xmlns:a16="http://schemas.microsoft.com/office/drawing/2014/main" id="{9DF566B7-A4CB-4A0D-58FF-0BE9EF2A31C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13518" y="3767685"/>
            <a:ext cx="3252903" cy="2439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06979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E1750109-3B91-4506-B997-0CD8E35A14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8460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72D8D1B-59F6-4FF3-8547-9BBB6129F2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1331" y="480060"/>
            <a:ext cx="3442553" cy="2788074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4FAF60D-9FA1-C93B-8C32-B47D4540CBF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5250" y="643467"/>
            <a:ext cx="1856740" cy="2475653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14044C96-7CFD-44DB-A579-D77B0D37C6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135998" y="487090"/>
            <a:ext cx="3588174" cy="2781044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6379A28-F49A-9BE0-AC95-65BB4322EDC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76149" y="650497"/>
            <a:ext cx="1927640" cy="2468623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8FC8C21F-9484-4A71-ABFA-6C10682FAC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1331" y="3603670"/>
            <a:ext cx="3442553" cy="2788074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9D4DC83-F1C8-6EDB-9B25-5F8EDBF3B4E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43935" y="3748194"/>
            <a:ext cx="1662171" cy="2471631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2C444748-5A8D-4B53-89FE-42B455DFA2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25618" y="487090"/>
            <a:ext cx="3588171" cy="5897880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E7F3BF4-94EA-796B-B069-9851AD4FF02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41265" y="650497"/>
            <a:ext cx="3133725" cy="5571066"/>
          </a:xfrm>
          <a:prstGeom prst="rect">
            <a:avLst/>
          </a:prstGeom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id="{F4FFA271-A10A-4AC3-8F06-E3313A197A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129502" y="3603670"/>
            <a:ext cx="3601167" cy="2788074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A437D3F-7EC2-4BF3-04C3-EC827C9B845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837210" y="3755224"/>
            <a:ext cx="2205518" cy="24646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1190786"/>
      </p:ext>
    </p:extLst>
  </p:cSld>
  <p:clrMapOvr>
    <a:masterClrMapping/>
  </p:clrMapOvr>
</p:sld>
</file>

<file path=ppt/theme/theme1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FDD98CEB9DE9B488FE633F1B472D131" ma:contentTypeVersion="16" ma:contentTypeDescription="Create a new document." ma:contentTypeScope="" ma:versionID="a65ff075e736d9e3699afc97243afad1">
  <xsd:schema xmlns:xsd="http://www.w3.org/2001/XMLSchema" xmlns:xs="http://www.w3.org/2001/XMLSchema" xmlns:p="http://schemas.microsoft.com/office/2006/metadata/properties" xmlns:ns2="81abe300-d9b9-4adc-b66e-f0391efc9b74" xmlns:ns3="c7e26a17-3c31-4f31-a43d-b937a1d062a2" targetNamespace="http://schemas.microsoft.com/office/2006/metadata/properties" ma:root="true" ma:fieldsID="48099526251309956f20f9908258b331" ns2:_="" ns3:_="">
    <xsd:import namespace="81abe300-d9b9-4adc-b66e-f0391efc9b74"/>
    <xsd:import namespace="c7e26a17-3c31-4f31-a43d-b937a1d062a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SearchProperties" minOccurs="0"/>
                <xsd:element ref="ns2:MediaServiceBillingMetadata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1abe300-d9b9-4adc-b66e-f0391efc9b7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3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5" nillable="true" ma:taxonomy="true" ma:internalName="lcf76f155ced4ddcb4097134ff3c332f" ma:taxonomyFieldName="MediaServiceImageTags" ma:displayName="Image Tags" ma:readOnly="false" ma:fieldId="{5cf76f15-5ced-4ddc-b409-7134ff3c332f}" ma:taxonomyMulti="true" ma:sspId="be81db06-e34f-41c1-bdb2-7522357d48d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7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  <xsd:element name="MediaServiceLocation" ma:index="23" nillable="true" ma:displayName="Location" ma:description="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7e26a17-3c31-4f31-a43d-b937a1d062a2" elementFormDefault="qualified">
    <xsd:import namespace="http://schemas.microsoft.com/office/2006/documentManagement/types"/>
    <xsd:import namespace="http://schemas.microsoft.com/office/infopath/2007/PartnerControls"/>
    <xsd:element name="TaxCatchAll" ma:index="16" nillable="true" ma:displayName="Taxonomy Catch All Column" ma:hidden="true" ma:list="{a921a738-047a-4a55-810a-33a4cb6c3f06}" ma:internalName="TaxCatchAll" ma:showField="CatchAllData" ma:web="c7e26a17-3c31-4f31-a43d-b937a1d062a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81abe300-d9b9-4adc-b66e-f0391efc9b74">
      <Terms xmlns="http://schemas.microsoft.com/office/infopath/2007/PartnerControls"/>
    </lcf76f155ced4ddcb4097134ff3c332f>
    <TaxCatchAll xmlns="c7e26a17-3c31-4f31-a43d-b937a1d062a2" xsi:nil="true"/>
  </documentManagement>
</p:properties>
</file>

<file path=customXml/itemProps1.xml><?xml version="1.0" encoding="utf-8"?>
<ds:datastoreItem xmlns:ds="http://schemas.openxmlformats.org/officeDocument/2006/customXml" ds:itemID="{37154121-CBCD-4C33-B9C1-B22352EF5EF4}"/>
</file>

<file path=customXml/itemProps2.xml><?xml version="1.0" encoding="utf-8"?>
<ds:datastoreItem xmlns:ds="http://schemas.openxmlformats.org/officeDocument/2006/customXml" ds:itemID="{9E3872B9-9E9D-47EC-B4D7-D57B0488C8A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B400027-12F6-4D03-897D-6E730D349EED}">
  <ds:schemaRefs>
    <ds:schemaRef ds:uri="http://purl.org/dc/dcmitype/"/>
    <ds:schemaRef ds:uri="http://schemas.microsoft.com/office/2006/metadata/properties"/>
    <ds:schemaRef ds:uri="http://purl.org/dc/elements/1.1/"/>
    <ds:schemaRef ds:uri="http://schemas.openxmlformats.org/package/2006/metadata/core-properties"/>
    <ds:schemaRef ds:uri="http://schemas.microsoft.com/office/2006/documentManagement/types"/>
    <ds:schemaRef ds:uri="http://purl.org/dc/terms/"/>
    <ds:schemaRef ds:uri="http://www.w3.org/XML/1998/namespace"/>
    <ds:schemaRef ds:uri="http://schemas.microsoft.com/office/infopath/2007/PartnerControls"/>
    <ds:schemaRef ds:uri="19153350-cefe-48fc-8b0e-af312c24b918"/>
    <ds:schemaRef ds:uri="947fdfc6-2d25-431c-860c-be58e2dfa51f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2_Office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CARMEN AGUILAR</dc:creator>
  <cp:lastModifiedBy>Jacqueline Rockett</cp:lastModifiedBy>
  <cp:revision>246</cp:revision>
  <cp:lastPrinted>2023-09-04T14:09:46Z</cp:lastPrinted>
  <dcterms:created xsi:type="dcterms:W3CDTF">2018-09-05T08:54:08Z</dcterms:created>
  <dcterms:modified xsi:type="dcterms:W3CDTF">2025-11-27T10:25:03Z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0x0101000FDD98CEB9DE9B488FE633F1B472D131</vt:lpwstr>
  </property>
  <property fmtid="{D5CDD505-2E9C-101B-9397-08002B2CF9AE}" pid="3" name="MediaServiceImageTags">
    <vt:lpwstr/>
  </property>
</Properties>
</file>