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F4EB45-01A9-4707-84EC-ED45A270B77B}" v="2" dt="2024-10-04T13:31:38.1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3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Relationship Id="rId14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han Reilly" userId="c119e8e7-587d-47ba-8e82-26d3b9ae4672" providerId="ADAL" clId="{30F4EB45-01A9-4707-84EC-ED45A270B77B}"/>
    <pc:docChg chg="undo custSel modSld">
      <pc:chgData name="Nathan Reilly" userId="c119e8e7-587d-47ba-8e82-26d3b9ae4672" providerId="ADAL" clId="{30F4EB45-01A9-4707-84EC-ED45A270B77B}" dt="2024-10-04T13:31:38.132" v="17"/>
      <pc:docMkLst>
        <pc:docMk/>
      </pc:docMkLst>
      <pc:sldChg chg="addSp modSp mod">
        <pc:chgData name="Nathan Reilly" userId="c119e8e7-587d-47ba-8e82-26d3b9ae4672" providerId="ADAL" clId="{30F4EB45-01A9-4707-84EC-ED45A270B77B}" dt="2024-10-04T13:30:11.807" v="3" actId="1076"/>
        <pc:sldMkLst>
          <pc:docMk/>
          <pc:sldMk cId="3569259776" sldId="256"/>
        </pc:sldMkLst>
        <pc:picChg chg="add mod">
          <ac:chgData name="Nathan Reilly" userId="c119e8e7-587d-47ba-8e82-26d3b9ae4672" providerId="ADAL" clId="{30F4EB45-01A9-4707-84EC-ED45A270B77B}" dt="2024-10-04T13:29:53.554" v="1" actId="1076"/>
          <ac:picMkLst>
            <pc:docMk/>
            <pc:sldMk cId="3569259776" sldId="256"/>
            <ac:picMk id="13" creationId="{BC3F1A4E-BD97-7692-E90E-1D0A1F972CB7}"/>
          </ac:picMkLst>
        </pc:picChg>
        <pc:picChg chg="add mod">
          <ac:chgData name="Nathan Reilly" userId="c119e8e7-587d-47ba-8e82-26d3b9ae4672" providerId="ADAL" clId="{30F4EB45-01A9-4707-84EC-ED45A270B77B}" dt="2024-10-04T13:30:11.807" v="3" actId="1076"/>
          <ac:picMkLst>
            <pc:docMk/>
            <pc:sldMk cId="3569259776" sldId="256"/>
            <ac:picMk id="15" creationId="{82CEEC5B-F58C-FFB4-CE1D-B43E7E38C4DA}"/>
          </ac:picMkLst>
        </pc:picChg>
      </pc:sldChg>
      <pc:sldChg chg="addSp modSp mod">
        <pc:chgData name="Nathan Reilly" userId="c119e8e7-587d-47ba-8e82-26d3b9ae4672" providerId="ADAL" clId="{30F4EB45-01A9-4707-84EC-ED45A270B77B}" dt="2024-10-04T13:31:31.639" v="16" actId="1076"/>
        <pc:sldMkLst>
          <pc:docMk/>
          <pc:sldMk cId="2779998633" sldId="257"/>
        </pc:sldMkLst>
        <pc:spChg chg="mod">
          <ac:chgData name="Nathan Reilly" userId="c119e8e7-587d-47ba-8e82-26d3b9ae4672" providerId="ADAL" clId="{30F4EB45-01A9-4707-84EC-ED45A270B77B}" dt="2024-10-04T13:31:31.639" v="16" actId="1076"/>
          <ac:spMkLst>
            <pc:docMk/>
            <pc:sldMk cId="2779998633" sldId="257"/>
            <ac:spMk id="3" creationId="{C7A4024D-C536-8544-E823-237ABCA0ED03}"/>
          </ac:spMkLst>
        </pc:spChg>
        <pc:picChg chg="add mod">
          <ac:chgData name="Nathan Reilly" userId="c119e8e7-587d-47ba-8e82-26d3b9ae4672" providerId="ADAL" clId="{30F4EB45-01A9-4707-84EC-ED45A270B77B}" dt="2024-10-04T13:30:32.132" v="5" actId="1076"/>
          <ac:picMkLst>
            <pc:docMk/>
            <pc:sldMk cId="2779998633" sldId="257"/>
            <ac:picMk id="10" creationId="{05A2FEBC-A3BF-A1E8-1841-C6639E2BC3A1}"/>
          </ac:picMkLst>
        </pc:picChg>
        <pc:picChg chg="add mod">
          <ac:chgData name="Nathan Reilly" userId="c119e8e7-587d-47ba-8e82-26d3b9ae4672" providerId="ADAL" clId="{30F4EB45-01A9-4707-84EC-ED45A270B77B}" dt="2024-10-04T13:30:47.309" v="7" actId="1076"/>
          <ac:picMkLst>
            <pc:docMk/>
            <pc:sldMk cId="2779998633" sldId="257"/>
            <ac:picMk id="12" creationId="{24C7FBDE-74E0-4A9A-83BF-644498B61B3B}"/>
          </ac:picMkLst>
        </pc:picChg>
      </pc:sldChg>
      <pc:sldChg chg="addSp modSp mod">
        <pc:chgData name="Nathan Reilly" userId="c119e8e7-587d-47ba-8e82-26d3b9ae4672" providerId="ADAL" clId="{30F4EB45-01A9-4707-84EC-ED45A270B77B}" dt="2024-10-04T13:31:17.565" v="11" actId="1076"/>
        <pc:sldMkLst>
          <pc:docMk/>
          <pc:sldMk cId="2155312675" sldId="258"/>
        </pc:sldMkLst>
        <pc:picChg chg="add mod">
          <ac:chgData name="Nathan Reilly" userId="c119e8e7-587d-47ba-8e82-26d3b9ae4672" providerId="ADAL" clId="{30F4EB45-01A9-4707-84EC-ED45A270B77B}" dt="2024-10-04T13:31:01.524" v="9" actId="1076"/>
          <ac:picMkLst>
            <pc:docMk/>
            <pc:sldMk cId="2155312675" sldId="258"/>
            <ac:picMk id="8" creationId="{635FC394-C211-EA3B-2E6B-F1C0D31DA037}"/>
          </ac:picMkLst>
        </pc:picChg>
        <pc:picChg chg="add mod">
          <ac:chgData name="Nathan Reilly" userId="c119e8e7-587d-47ba-8e82-26d3b9ae4672" providerId="ADAL" clId="{30F4EB45-01A9-4707-84EC-ED45A270B77B}" dt="2024-10-04T13:31:17.565" v="11" actId="1076"/>
          <ac:picMkLst>
            <pc:docMk/>
            <pc:sldMk cId="2155312675" sldId="258"/>
            <ac:picMk id="10" creationId="{2037D862-77D4-9E01-47F9-89A9578A6709}"/>
          </ac:picMkLst>
        </pc:picChg>
      </pc:sldChg>
      <pc:sldChg chg="addSp modSp">
        <pc:chgData name="Nathan Reilly" userId="c119e8e7-587d-47ba-8e82-26d3b9ae4672" providerId="ADAL" clId="{30F4EB45-01A9-4707-84EC-ED45A270B77B}" dt="2024-10-04T13:31:25.558" v="12"/>
        <pc:sldMkLst>
          <pc:docMk/>
          <pc:sldMk cId="50247097" sldId="259"/>
        </pc:sldMkLst>
        <pc:picChg chg="add mod">
          <ac:chgData name="Nathan Reilly" userId="c119e8e7-587d-47ba-8e82-26d3b9ae4672" providerId="ADAL" clId="{30F4EB45-01A9-4707-84EC-ED45A270B77B}" dt="2024-10-04T13:31:25.558" v="12"/>
          <ac:picMkLst>
            <pc:docMk/>
            <pc:sldMk cId="50247097" sldId="259"/>
            <ac:picMk id="7" creationId="{060A2195-EA4A-6E97-F669-B7C2DFAECD07}"/>
          </ac:picMkLst>
        </pc:picChg>
        <pc:picChg chg="add mod">
          <ac:chgData name="Nathan Reilly" userId="c119e8e7-587d-47ba-8e82-26d3b9ae4672" providerId="ADAL" clId="{30F4EB45-01A9-4707-84EC-ED45A270B77B}" dt="2024-10-04T13:31:25.558" v="12"/>
          <ac:picMkLst>
            <pc:docMk/>
            <pc:sldMk cId="50247097" sldId="259"/>
            <ac:picMk id="8" creationId="{F6C57B93-A781-FA81-1DB3-ECA6425EB25D}"/>
          </ac:picMkLst>
        </pc:picChg>
      </pc:sldChg>
      <pc:sldChg chg="addSp modSp">
        <pc:chgData name="Nathan Reilly" userId="c119e8e7-587d-47ba-8e82-26d3b9ae4672" providerId="ADAL" clId="{30F4EB45-01A9-4707-84EC-ED45A270B77B}" dt="2024-10-04T13:31:38.132" v="17"/>
        <pc:sldMkLst>
          <pc:docMk/>
          <pc:sldMk cId="1558377220" sldId="260"/>
        </pc:sldMkLst>
        <pc:picChg chg="add mod">
          <ac:chgData name="Nathan Reilly" userId="c119e8e7-587d-47ba-8e82-26d3b9ae4672" providerId="ADAL" clId="{30F4EB45-01A9-4707-84EC-ED45A270B77B}" dt="2024-10-04T13:31:38.132" v="17"/>
          <ac:picMkLst>
            <pc:docMk/>
            <pc:sldMk cId="1558377220" sldId="260"/>
            <ac:picMk id="7" creationId="{894CEAD9-D2FE-D26C-DE83-E0BFA5AA4319}"/>
          </ac:picMkLst>
        </pc:picChg>
        <pc:picChg chg="add mod">
          <ac:chgData name="Nathan Reilly" userId="c119e8e7-587d-47ba-8e82-26d3b9ae4672" providerId="ADAL" clId="{30F4EB45-01A9-4707-84EC-ED45A270B77B}" dt="2024-10-04T13:31:38.132" v="17"/>
          <ac:picMkLst>
            <pc:docMk/>
            <pc:sldMk cId="1558377220" sldId="260"/>
            <ac:picMk id="8" creationId="{C2A98587-A092-865C-D1DF-F097E0D6140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7A1F2-6F46-3321-B512-936A7246DC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FD5EB5-78B4-E4EA-AA89-2D5A8BB3ED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B0413-2080-82B6-88F5-44CF7AC2F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C91CD-62B2-46AB-92C4-1F91307AAE60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23680-3A50-F802-85D3-EC7D4B98D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EEF38D-85ED-D65E-A2E2-E2DA36A5D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056C-E8F7-4618-840E-62AE0379F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527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E3DBC-3C12-8A46-30C8-0ED074B5F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6B7C4D-F129-23DE-4DCE-E1A5626F30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030AA6-7255-556D-9C1A-C90F1DAEC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C91CD-62B2-46AB-92C4-1F91307AAE60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B1B0F-FC42-3E8B-49C0-DB8F5CECD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DD327E-ABB2-3F5C-3965-228427000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056C-E8F7-4618-840E-62AE0379F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229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795ED-1C4A-5FCD-D378-B476866BB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D050BF-7186-CC1F-B52A-969DF1FAA9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F23580-03BA-8902-092C-764AA6935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C91CD-62B2-46AB-92C4-1F91307AAE60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5BCA2B-2C45-57F7-30A9-5080A3C4C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BF9386-CD79-E0C9-EBEA-B90AE642A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056C-E8F7-4618-840E-62AE0379F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789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BC53C-8A4C-77CA-694A-6DF5080CB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2ABFD-AB0A-A8BB-31DA-B10CC55408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DFE2A7-CFDC-FB71-ECC9-48D7A56F3A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AC3D7B-B90E-112A-48A0-B8DB0A55E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C91CD-62B2-46AB-92C4-1F91307AAE60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B1F9C2-DF7E-3D24-3248-F42D951001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EF8F98-F48C-259B-BA17-600A0B45D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056C-E8F7-4618-840E-62AE0379F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662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C0851-FD49-0150-BE02-8A71A6EF2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772E47-D33B-53B3-5D3E-7F3D44E568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CBD44D-7B39-4B6A-7E92-FDFA59731D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A6E598-24E6-30C0-5A70-8C57210996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94992B-E2F3-2956-366F-6F593B1EB2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258FC8-8230-6A5F-E197-C2B1B4181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C91CD-62B2-46AB-92C4-1F91307AAE60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68371C-1B08-682E-4997-698690C5D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781038-E3F8-238A-F00F-B136A7069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056C-E8F7-4618-840E-62AE0379F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070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DB3AB-A88C-60AB-D317-CA75A4D17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68D89C-2935-82D8-6E86-517342D0C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C91CD-62B2-46AB-92C4-1F91307AAE60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A16153-33EE-F072-6375-7ADA8F895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03AE6F-7BD8-6120-4EA6-BEE0F88F4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056C-E8F7-4618-840E-62AE0379F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976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F7AE85-FC27-0700-A63C-A6B11FC32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C91CD-62B2-46AB-92C4-1F91307AAE60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17E1F5-9621-F37F-A406-B1854F6A9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8B49C3-F691-8535-7FA9-739B5C019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056C-E8F7-4618-840E-62AE0379F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621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4F1F4-3648-8714-75A6-364B625AC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BF428D-627A-4A2E-1EAF-76DB744E1A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202E82-43DF-4057-DD70-23333EA102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A78E2B-33B1-8278-A94B-A5114C60E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C91CD-62B2-46AB-92C4-1F91307AAE60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8BCE3D-E9A1-A5FF-497F-F897C61BE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621BEC-1520-F307-477A-E1EF0A2A2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056C-E8F7-4618-840E-62AE0379F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848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52B9CE-445C-C8AF-5480-320FC8B13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63478A-EDB8-4482-9246-8EDCE079B4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2D9C67-866B-AB04-A542-B5A1E3DA74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4DDB2D-B64A-DC95-ACA2-9D3BE03EC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C91CD-62B2-46AB-92C4-1F91307AAE60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16DE42-C629-652F-EB56-79BBF6F9C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DBBF6-BE86-94C5-4AEC-E382B6797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056C-E8F7-4618-840E-62AE0379F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043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969B5-D263-4775-882B-BD758FD8E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8F0F21-8E2A-B264-118F-5F8340B603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67BE73-F7EA-DCE4-DBA4-178C5CFDB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C91CD-62B2-46AB-92C4-1F91307AAE60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5E8D01-FA37-0CC4-8571-3FC895F27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5C592E-ED59-171B-2BF4-F33F56DF5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056C-E8F7-4618-840E-62AE0379F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681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063BD58-0AFE-179F-97A6-D23F217409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1F47B8-61ED-814F-3F18-75DE4C4B8B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872748-AD68-2F2A-89C7-042AD4C47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C91CD-62B2-46AB-92C4-1F91307AAE60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B17FE7-5EEF-0A25-4342-AD96BA6D4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A843E3-2C91-82A9-DD8E-0181C6477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056C-E8F7-4618-840E-62AE0379F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29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797AA4-37F5-F9D6-DB4C-97A331CBB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241753-52C0-6D97-ED80-50523CEBFE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42BB10-5859-1217-2AAD-F2A9189C92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CC91CD-62B2-46AB-92C4-1F91307AAE60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BCDF35-13F6-CBF1-8A3D-84275C9F70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66911-8A7B-DB51-F08A-0EE630502F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A2056C-E8F7-4618-840E-62AE0379FB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03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BC1FB7E-FC9D-9F4B-3B63-4B76F96C8FBB}"/>
              </a:ext>
            </a:extLst>
          </p:cNvPr>
          <p:cNvSpPr txBox="1"/>
          <p:nvPr/>
        </p:nvSpPr>
        <p:spPr>
          <a:xfrm>
            <a:off x="1398" y="151968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Monday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7th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839212-5B2E-8EEC-25C6-5F5CBCB41A94}"/>
              </a:ext>
            </a:extLst>
          </p:cNvPr>
          <p:cNvSpPr txBox="1"/>
          <p:nvPr/>
        </p:nvSpPr>
        <p:spPr>
          <a:xfrm>
            <a:off x="0" y="928041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F727E8-9CE6-0DB1-D51F-FFCC942DC5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1AAF82B-AE03-FC3A-F559-FD0C01FAF0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958" y="1931869"/>
            <a:ext cx="2103302" cy="18365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C3F1A4E-BD97-7692-E90E-1D0A1F972C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4734" y="1865464"/>
            <a:ext cx="1066892" cy="168416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2CEEC5B-F58C-FFB4-CE1D-B43E7E38C4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95889" y="1635927"/>
            <a:ext cx="922100" cy="1638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2597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3BD409E-C1D1-56D7-1492-DB00E30B3211}"/>
              </a:ext>
            </a:extLst>
          </p:cNvPr>
          <p:cNvSpPr txBox="1"/>
          <p:nvPr/>
        </p:nvSpPr>
        <p:spPr>
          <a:xfrm>
            <a:off x="1398" y="151968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Tuesday 8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th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A4024D-C536-8544-E823-237ABCA0ED03}"/>
              </a:ext>
            </a:extLst>
          </p:cNvPr>
          <p:cNvSpPr txBox="1"/>
          <p:nvPr/>
        </p:nvSpPr>
        <p:spPr>
          <a:xfrm>
            <a:off x="0" y="928041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38EACD-5B59-4208-A1B4-52A79D13D4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7EDA733-5CC6-D623-4A7D-7A3BC409B5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296" y="2204005"/>
            <a:ext cx="2804403" cy="133361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5A2FEBC-A3BF-A1E8-1841-C6639E2BC3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0853" y="1635927"/>
            <a:ext cx="1272650" cy="16384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4C7FBDE-74E0-4A9A-83BF-644498B61B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90841" y="1281984"/>
            <a:ext cx="1394581" cy="201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98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E342C8D-DC2F-181A-5C74-9E0210F6EF50}"/>
              </a:ext>
            </a:extLst>
          </p:cNvPr>
          <p:cNvSpPr txBox="1"/>
          <p:nvPr/>
        </p:nvSpPr>
        <p:spPr>
          <a:xfrm>
            <a:off x="1398" y="151968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Wednesday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9th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3563B0-0E45-B666-75B2-381B220601BD}"/>
              </a:ext>
            </a:extLst>
          </p:cNvPr>
          <p:cNvSpPr txBox="1"/>
          <p:nvPr/>
        </p:nvSpPr>
        <p:spPr>
          <a:xfrm>
            <a:off x="0" y="928041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B8C8A4-245B-7834-84F1-D63BD8EAA0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6DA199-8F36-F85F-CF6C-B5A0C593F0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52" y="1851523"/>
            <a:ext cx="3711262" cy="15774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35FC394-C211-EA3B-2E6B-F1C0D31DA0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3242" y="2064902"/>
            <a:ext cx="1508891" cy="13640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037D862-77D4-9E01-47F9-89A9578A67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9094" y="2064902"/>
            <a:ext cx="1783235" cy="1790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3126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11612ED-72F6-CD0C-3C77-FDEBFD1505FC}"/>
              </a:ext>
            </a:extLst>
          </p:cNvPr>
          <p:cNvSpPr txBox="1"/>
          <p:nvPr/>
        </p:nvSpPr>
        <p:spPr>
          <a:xfrm>
            <a:off x="1398" y="151968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Thursday 10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th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EA8F0A-2CF0-B44E-4642-CD07F820EB87}"/>
              </a:ext>
            </a:extLst>
          </p:cNvPr>
          <p:cNvSpPr txBox="1"/>
          <p:nvPr/>
        </p:nvSpPr>
        <p:spPr>
          <a:xfrm>
            <a:off x="0" y="928041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8EB73C-9660-7B43-B63A-65F83696A4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7F31BD-229D-597A-A720-8EAB40F7BD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87" y="1806097"/>
            <a:ext cx="5357324" cy="20042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60A2195-EA4A-6E97-F669-B7C2DFAECD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4734" y="1865464"/>
            <a:ext cx="1066892" cy="168416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6C57B93-A781-FA81-1DB3-ECA6425EB2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95889" y="1635927"/>
            <a:ext cx="922100" cy="1638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47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302E18-CBE3-19CE-BF0E-A3EBA9CA40BB}"/>
              </a:ext>
            </a:extLst>
          </p:cNvPr>
          <p:cNvSpPr txBox="1"/>
          <p:nvPr/>
        </p:nvSpPr>
        <p:spPr>
          <a:xfrm>
            <a:off x="1398" y="151968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Friday 11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th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198A55-A8DC-E2F7-AA9A-5C09D986BBE9}"/>
              </a:ext>
            </a:extLst>
          </p:cNvPr>
          <p:cNvSpPr txBox="1"/>
          <p:nvPr/>
        </p:nvSpPr>
        <p:spPr>
          <a:xfrm>
            <a:off x="0" y="928041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0760CB-B2C4-16D6-9F06-7D94168895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8187AB3-DBC7-1D19-0EFE-AD16CE6474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97445"/>
            <a:ext cx="3093988" cy="18060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94CEAD9-D2FE-D26C-DE83-E0BFA5AA43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0853" y="1635927"/>
            <a:ext cx="1272650" cy="16384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2A98587-A092-865C-D1DF-F097E0D614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90841" y="1281984"/>
            <a:ext cx="1394581" cy="201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3772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4" ma:contentTypeDescription="Create a new document." ma:contentTypeScope="" ma:versionID="085d6f466ed3eb6a7bb829c7c8a6680a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5293ea407d6da6ec4accfc58f1cb6924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10d59a6-c839-41c6-b297-76b50da41562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7e26a17-3c31-4f31-a43d-b937a1d062a2" xsi:nil="true"/>
    <lcf76f155ced4ddcb4097134ff3c332f xmlns="81abe300-d9b9-4adc-b66e-f0391efc9b7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56BFDF3-0569-4416-83E5-23D07A00884B}"/>
</file>

<file path=customXml/itemProps2.xml><?xml version="1.0" encoding="utf-8"?>
<ds:datastoreItem xmlns:ds="http://schemas.openxmlformats.org/officeDocument/2006/customXml" ds:itemID="{AA287D5B-9863-46BE-B65B-DAA9F054542E}"/>
</file>

<file path=customXml/itemProps3.xml><?xml version="1.0" encoding="utf-8"?>
<ds:datastoreItem xmlns:ds="http://schemas.openxmlformats.org/officeDocument/2006/customXml" ds:itemID="{8A8BADF0-45AA-4146-8C15-C67E93890033}"/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25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NTFPrintf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Nathan Reilly</dc:creator>
  <cp:lastModifiedBy>Nathan Reilly</cp:lastModifiedBy>
  <cp:revision>1</cp:revision>
  <dcterms:created xsi:type="dcterms:W3CDTF">2024-10-04T13:11:17Z</dcterms:created>
  <dcterms:modified xsi:type="dcterms:W3CDTF">2024-10-04T13:31:46Z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0x0101000FDD98CEB9DE9B488FE633F1B472D131</vt:lpwstr>
  </property>
</Properties>
</file>