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5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Reilly" userId="c119e8e7-587d-47ba-8e82-26d3b9ae4672" providerId="ADAL" clId="{E12E4343-C188-4A68-B2B3-E6FA4CE99B55}"/>
    <pc:docChg chg="custSel modSld">
      <pc:chgData name="Nathan Reilly" userId="c119e8e7-587d-47ba-8e82-26d3b9ae4672" providerId="ADAL" clId="{E12E4343-C188-4A68-B2B3-E6FA4CE99B55}" dt="2024-09-30T07:20:18.213" v="33" actId="1076"/>
      <pc:docMkLst>
        <pc:docMk/>
      </pc:docMkLst>
      <pc:sldChg chg="addSp modSp mod">
        <pc:chgData name="Nathan Reilly" userId="c119e8e7-587d-47ba-8e82-26d3b9ae4672" providerId="ADAL" clId="{E12E4343-C188-4A68-B2B3-E6FA4CE99B55}" dt="2024-09-30T07:18:33.398" v="19" actId="1076"/>
        <pc:sldMkLst>
          <pc:docMk/>
          <pc:sldMk cId="2840506121" sldId="256"/>
        </pc:sldMkLst>
        <pc:spChg chg="mod">
          <ac:chgData name="Nathan Reilly" userId="c119e8e7-587d-47ba-8e82-26d3b9ae4672" providerId="ADAL" clId="{E12E4343-C188-4A68-B2B3-E6FA4CE99B55}" dt="2024-09-30T07:17:03.723" v="6" actId="1076"/>
          <ac:spMkLst>
            <pc:docMk/>
            <pc:sldMk cId="2840506121" sldId="256"/>
            <ac:spMk id="4" creationId="{E49B40D7-EA3B-E261-51ED-FEF754CF7EE6}"/>
          </ac:spMkLst>
        </pc:spChg>
        <pc:spChg chg="mod">
          <ac:chgData name="Nathan Reilly" userId="c119e8e7-587d-47ba-8e82-26d3b9ae4672" providerId="ADAL" clId="{E12E4343-C188-4A68-B2B3-E6FA4CE99B55}" dt="2024-09-30T07:17:06.227" v="7" actId="1076"/>
          <ac:spMkLst>
            <pc:docMk/>
            <pc:sldMk cId="2840506121" sldId="256"/>
            <ac:spMk id="5" creationId="{6D50D261-C7A1-8EBE-C92C-F1395F0464F0}"/>
          </ac:spMkLst>
        </pc:spChg>
        <pc:picChg chg="mod">
          <ac:chgData name="Nathan Reilly" userId="c119e8e7-587d-47ba-8e82-26d3b9ae4672" providerId="ADAL" clId="{E12E4343-C188-4A68-B2B3-E6FA4CE99B55}" dt="2024-09-30T07:17:07.889" v="8" actId="1076"/>
          <ac:picMkLst>
            <pc:docMk/>
            <pc:sldMk cId="2840506121" sldId="256"/>
            <ac:picMk id="9" creationId="{B1ACB468-D3A4-0DCF-6194-DED86BAA1660}"/>
          </ac:picMkLst>
        </pc:picChg>
        <pc:picChg chg="add mod">
          <ac:chgData name="Nathan Reilly" userId="c119e8e7-587d-47ba-8e82-26d3b9ae4672" providerId="ADAL" clId="{E12E4343-C188-4A68-B2B3-E6FA4CE99B55}" dt="2024-09-30T07:18:31.820" v="18" actId="1076"/>
          <ac:picMkLst>
            <pc:docMk/>
            <pc:sldMk cId="2840506121" sldId="256"/>
            <ac:picMk id="10" creationId="{442AF1CE-F9E2-2A67-D7D1-26B088DA3CFC}"/>
          </ac:picMkLst>
        </pc:picChg>
        <pc:picChg chg="add mod">
          <ac:chgData name="Nathan Reilly" userId="c119e8e7-587d-47ba-8e82-26d3b9ae4672" providerId="ADAL" clId="{E12E4343-C188-4A68-B2B3-E6FA4CE99B55}" dt="2024-09-30T07:18:33.398" v="19" actId="1076"/>
          <ac:picMkLst>
            <pc:docMk/>
            <pc:sldMk cId="2840506121" sldId="256"/>
            <ac:picMk id="11" creationId="{B026E161-CFD2-A788-616E-0A86096F6402}"/>
          </ac:picMkLst>
        </pc:picChg>
      </pc:sldChg>
      <pc:sldChg chg="addSp modSp mod">
        <pc:chgData name="Nathan Reilly" userId="c119e8e7-587d-47ba-8e82-26d3b9ae4672" providerId="ADAL" clId="{E12E4343-C188-4A68-B2B3-E6FA4CE99B55}" dt="2024-09-30T07:20:18.213" v="33" actId="1076"/>
        <pc:sldMkLst>
          <pc:docMk/>
          <pc:sldMk cId="602835653" sldId="257"/>
        </pc:sldMkLst>
        <pc:picChg chg="add mod">
          <ac:chgData name="Nathan Reilly" userId="c119e8e7-587d-47ba-8e82-26d3b9ae4672" providerId="ADAL" clId="{E12E4343-C188-4A68-B2B3-E6FA4CE99B55}" dt="2024-09-30T07:20:00.562" v="31" actId="1076"/>
          <ac:picMkLst>
            <pc:docMk/>
            <pc:sldMk cId="602835653" sldId="257"/>
            <ac:picMk id="10" creationId="{15B5BE56-775E-C89C-0002-F7604F2FB560}"/>
          </ac:picMkLst>
        </pc:picChg>
        <pc:picChg chg="add mod">
          <ac:chgData name="Nathan Reilly" userId="c119e8e7-587d-47ba-8e82-26d3b9ae4672" providerId="ADAL" clId="{E12E4343-C188-4A68-B2B3-E6FA4CE99B55}" dt="2024-09-30T07:20:18.213" v="33" actId="1076"/>
          <ac:picMkLst>
            <pc:docMk/>
            <pc:sldMk cId="602835653" sldId="257"/>
            <ac:picMk id="12" creationId="{00924C05-E3A5-5A61-C5A9-B051F5CF6ACF}"/>
          </ac:picMkLst>
        </pc:picChg>
      </pc:sldChg>
      <pc:sldChg chg="addSp delSp modSp mod">
        <pc:chgData name="Nathan Reilly" userId="c119e8e7-587d-47ba-8e82-26d3b9ae4672" providerId="ADAL" clId="{E12E4343-C188-4A68-B2B3-E6FA4CE99B55}" dt="2024-09-30T07:18:54.285" v="25" actId="1076"/>
        <pc:sldMkLst>
          <pc:docMk/>
          <pc:sldMk cId="3507876578" sldId="258"/>
        </pc:sldMkLst>
        <pc:spChg chg="mod">
          <ac:chgData name="Nathan Reilly" userId="c119e8e7-587d-47ba-8e82-26d3b9ae4672" providerId="ADAL" clId="{E12E4343-C188-4A68-B2B3-E6FA4CE99B55}" dt="2024-09-30T07:17:13.113" v="10" actId="1076"/>
          <ac:spMkLst>
            <pc:docMk/>
            <pc:sldMk cId="3507876578" sldId="258"/>
            <ac:spMk id="2" creationId="{63EB03E6-7BA9-E8DC-A2E7-A776345DA675}"/>
          </ac:spMkLst>
        </pc:spChg>
        <pc:spChg chg="mod">
          <ac:chgData name="Nathan Reilly" userId="c119e8e7-587d-47ba-8e82-26d3b9ae4672" providerId="ADAL" clId="{E12E4343-C188-4A68-B2B3-E6FA4CE99B55}" dt="2024-09-30T07:17:15.621" v="11" actId="1076"/>
          <ac:spMkLst>
            <pc:docMk/>
            <pc:sldMk cId="3507876578" sldId="258"/>
            <ac:spMk id="3" creationId="{020708EF-AA41-5EAA-7D12-6454E2EC49E6}"/>
          </ac:spMkLst>
        </pc:spChg>
        <pc:picChg chg="add del mod">
          <ac:chgData name="Nathan Reilly" userId="c119e8e7-587d-47ba-8e82-26d3b9ae4672" providerId="ADAL" clId="{E12E4343-C188-4A68-B2B3-E6FA4CE99B55}" dt="2024-09-30T07:16:54.840" v="2" actId="478"/>
          <ac:picMkLst>
            <pc:docMk/>
            <pc:sldMk cId="3507876578" sldId="258"/>
            <ac:picMk id="10" creationId="{FC553B20-99CE-A43C-0C6F-7022C81AF9C9}"/>
          </ac:picMkLst>
        </pc:picChg>
        <pc:picChg chg="add del mod">
          <ac:chgData name="Nathan Reilly" userId="c119e8e7-587d-47ba-8e82-26d3b9ae4672" providerId="ADAL" clId="{E12E4343-C188-4A68-B2B3-E6FA4CE99B55}" dt="2024-09-30T07:18:35.229" v="20" actId="478"/>
          <ac:picMkLst>
            <pc:docMk/>
            <pc:sldMk cId="3507876578" sldId="258"/>
            <ac:picMk id="12" creationId="{06C22B07-DFE2-7CF9-4151-49566D589B2C}"/>
          </ac:picMkLst>
        </pc:picChg>
        <pc:picChg chg="add mod">
          <ac:chgData name="Nathan Reilly" userId="c119e8e7-587d-47ba-8e82-26d3b9ae4672" providerId="ADAL" clId="{E12E4343-C188-4A68-B2B3-E6FA4CE99B55}" dt="2024-09-30T07:18:53.257" v="24" actId="1076"/>
          <ac:picMkLst>
            <pc:docMk/>
            <pc:sldMk cId="3507876578" sldId="258"/>
            <ac:picMk id="14" creationId="{63FA11EE-DF09-47D6-0874-DD63F402ED13}"/>
          </ac:picMkLst>
        </pc:picChg>
        <pc:picChg chg="add mod">
          <ac:chgData name="Nathan Reilly" userId="c119e8e7-587d-47ba-8e82-26d3b9ae4672" providerId="ADAL" clId="{E12E4343-C188-4A68-B2B3-E6FA4CE99B55}" dt="2024-09-30T07:18:54.285" v="25" actId="1076"/>
          <ac:picMkLst>
            <pc:docMk/>
            <pc:sldMk cId="3507876578" sldId="258"/>
            <ac:picMk id="16" creationId="{B300717E-3D5B-3B8B-510A-BB387AA828B6}"/>
          </ac:picMkLst>
        </pc:picChg>
      </pc:sldChg>
      <pc:sldChg chg="addSp modSp mod">
        <pc:chgData name="Nathan Reilly" userId="c119e8e7-587d-47ba-8e82-26d3b9ae4672" providerId="ADAL" clId="{E12E4343-C188-4A68-B2B3-E6FA4CE99B55}" dt="2024-09-30T07:19:26.684" v="29" actId="1076"/>
        <pc:sldMkLst>
          <pc:docMk/>
          <pc:sldMk cId="2665312255" sldId="260"/>
        </pc:sldMkLst>
        <pc:picChg chg="add mod">
          <ac:chgData name="Nathan Reilly" userId="c119e8e7-587d-47ba-8e82-26d3b9ae4672" providerId="ADAL" clId="{E12E4343-C188-4A68-B2B3-E6FA4CE99B55}" dt="2024-09-30T07:19:11.561" v="27" actId="1076"/>
          <ac:picMkLst>
            <pc:docMk/>
            <pc:sldMk cId="2665312255" sldId="260"/>
            <ac:picMk id="9" creationId="{B2871F6F-1CE6-71D0-4339-77202D420553}"/>
          </ac:picMkLst>
        </pc:picChg>
        <pc:picChg chg="add mod">
          <ac:chgData name="Nathan Reilly" userId="c119e8e7-587d-47ba-8e82-26d3b9ae4672" providerId="ADAL" clId="{E12E4343-C188-4A68-B2B3-E6FA4CE99B55}" dt="2024-09-30T07:19:26.684" v="29" actId="1076"/>
          <ac:picMkLst>
            <pc:docMk/>
            <pc:sldMk cId="2665312255" sldId="260"/>
            <ac:picMk id="11" creationId="{B15BAC69-92D9-81FE-564C-AE63D737237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4DC3E-E9CC-73C5-1F2A-21AFD8A7E1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1BD394-77F0-C6AF-F7D5-38A6363B7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486F9-0A67-3E82-EBA3-BE121BC50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6C6CD-77C6-E4FC-03BD-40189E504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502934-B80B-08D0-0253-2D3A1BE1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728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91763-4CB3-6F33-69FC-828B2E816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5DD3B-0918-3AA6-7911-5BB0CA332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A568B-7291-B4DF-4EDD-9D9493469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4B9E4-A0E4-05A0-E1A6-638A878F5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59DC8-5325-03FA-BEBC-4ADA2E05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933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5FB07-8A86-F7D8-5EA0-B1F0F3975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6C557-69B0-DE7E-A555-BAD9CA34B1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4F68E-775D-3F28-8084-476D8D71A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76950-46D7-C48D-1A43-A8726ADAA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C83DD-E0DF-5989-A1DE-D3231FA5E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146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96CA2-1947-C6E6-01FA-6BDAF096D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EDD5F-B286-D7FE-5DA9-70E0B954A7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E28B0A-4C70-FD14-87D8-2014D46F47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1EA195-F535-7FF2-48C0-CA812B36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D1985-F73F-B8B7-F4EC-9A9C45B99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D3EA43-4468-42ED-F646-630360717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7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21397-BE3B-4EFE-A0E2-A61B51BA5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B00F75-9E4A-9C78-B471-CF68EF119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A4F3B2-856A-D728-87B2-1A1A6398B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9DD636-BDB4-5A82-2BD9-14F46B09E5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8B05CF-E0D8-2831-AD86-95D6F209DC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D995A4-EBF9-161C-5587-D98560A6C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AAC42B-ADCD-DC59-DAAC-4E376D02C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46B7B6-3A0E-E475-D940-5422A3715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234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FE04D-4133-DF61-32AE-60F231EFF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F3ACCC-7033-DAA1-1F26-7BF75F63F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4A1D61-7C4D-40F4-99C3-39AD8F33A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D17E75-ECAB-2084-BE9A-58DBE4C81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0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59DA2B-CEF3-9B31-351B-A9E39ED6A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A20F77-263E-9993-5CCA-7267CEC11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E58659-F34F-9BF2-8AC4-B5F74180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7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E90C9-E7D5-3034-BACA-46819B563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5ACC4-3D36-C7CC-341B-D481EF4A1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B5888-0651-8582-FBD8-62F367FD2E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03C441-4CC6-D17C-40DC-DF2D19147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75A185-3E67-0135-7D73-BA591229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B37AD5-BBE7-1744-517E-2557DD96B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912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B67C8-4CF0-381D-0BF4-7993A5654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149848-6D0B-FAD3-5A21-AB45C930D8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12C1F-50E9-C0AC-7ECD-4731C8B40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30D0BD-2456-C829-3417-CB659E98B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1EDE68-7AC2-F668-6783-7DBAADC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138D14-8EC1-0BFA-5359-B4CF12CD1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18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DD11C-870E-2D27-ED76-EF9409D64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53ECE1-A38A-21E2-7E64-C35DEC94A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66B6F-0002-2788-6A75-CBA34E91B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4776E-4D27-FB27-116F-51F622489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4A5BC-00C8-7189-AB6F-400F09F42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862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5BF70-D764-76FB-ED03-7B5057A709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CA0A4A-E766-8E3F-2978-A5595909B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5A882-C78C-5552-56AA-457E0EFD2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4AEFB-6A60-D749-7BA2-E6FE71F8F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EB054-D4EC-AA40-8C55-EFFA4381B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809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EF6E6-3B9A-0F11-E0C1-63C69F6F7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64DC-A5E9-128B-27BD-24AE9056D7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4F2A7-A273-D3DF-ED10-88F17CA3E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5CC8A5-BA69-4E98-AF7A-01EFC0EDAE9B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620C19-CAEF-6010-467C-87077CF810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0E199-2AF9-A19E-788D-37DC964631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110C8A-1AF0-459E-975D-EB19B2418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294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9B40D7-EA3B-E261-51ED-FEF754CF7EE6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30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September 2024</a:t>
            </a:r>
            <a:endParaRPr lang="en-GB" sz="4000" u="sng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50D261-C7A1-8EBE-C92C-F1395F0464F0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3B6826-1EA3-8423-6073-DA72D467DB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ACB468-D3A4-0DCF-6194-DED86BAA1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57" y="1704114"/>
            <a:ext cx="2514818" cy="18594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2AF1CE-F9E2-2A67-D7D1-26B088DA3C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7931" y="1826655"/>
            <a:ext cx="2164268" cy="18899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026E161-CFD2-A788-616E-0A86096F64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6524" y="1841336"/>
            <a:ext cx="1943268" cy="186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06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EB03E6-7BA9-E8DC-A2E7-A776345DA675}"/>
              </a:ext>
            </a:extLst>
          </p:cNvPr>
          <p:cNvSpPr txBox="1"/>
          <p:nvPr/>
        </p:nvSpPr>
        <p:spPr>
          <a:xfrm>
            <a:off x="54528" y="152287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Tuesday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1st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0708EF-AA41-5EAA-7D12-6454E2EC49E6}"/>
              </a:ext>
            </a:extLst>
          </p:cNvPr>
          <p:cNvSpPr txBox="1"/>
          <p:nvPr/>
        </p:nvSpPr>
        <p:spPr>
          <a:xfrm>
            <a:off x="142613" y="960874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87378F-3B82-A46C-948B-D6AD084D26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BDD927-D4D4-989F-ADF0-560AB08E2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26" y="2293302"/>
            <a:ext cx="2804403" cy="16841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3FA11EE-DF09-47D6-0874-DD63F402ED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6521" y="2141691"/>
            <a:ext cx="1767993" cy="16917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300717E-3D5B-3B8B-510A-BB387AA828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7814" y="2293302"/>
            <a:ext cx="1615580" cy="166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76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7A3B3F-C0B9-2E12-381A-5A30C6813AE1}"/>
              </a:ext>
            </a:extLst>
          </p:cNvPr>
          <p:cNvSpPr txBox="1"/>
          <p:nvPr/>
        </p:nvSpPr>
        <p:spPr>
          <a:xfrm>
            <a:off x="1398" y="11463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Wednesday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2nd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6546E-B4F8-DAD1-F461-A51105064024}"/>
              </a:ext>
            </a:extLst>
          </p:cNvPr>
          <p:cNvSpPr txBox="1"/>
          <p:nvPr/>
        </p:nvSpPr>
        <p:spPr>
          <a:xfrm>
            <a:off x="88085" y="90364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17A6F6-21EA-2944-EA71-0BB19AF922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B86FD29-93FC-2839-5237-E6DFA21FD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85" y="1757395"/>
            <a:ext cx="3581710" cy="2286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6862EE-2509-D84B-890C-2DFBB966BB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458" y="1757395"/>
            <a:ext cx="3292125" cy="217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82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1080A0-F6C2-1D2F-C2DE-9D77DFE8345D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Thursday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3rd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A46970-AAB1-4936-F72B-265EBA6A436F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7F3353-3899-19AF-E426-EA21BABD70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5A7787-2C2B-FB93-CB7F-092B6FB57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90" y="1998182"/>
            <a:ext cx="3657917" cy="17375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871F6F-1CE6-71D0-4339-77202D420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7622" y="1548563"/>
            <a:ext cx="1767993" cy="21871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5BAC69-92D9-81FE-564C-AE63D73723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833" y="2642128"/>
            <a:ext cx="2065199" cy="137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2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4B5705-6D10-2C46-16ED-0447CC584D8D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</a:t>
            </a:r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4</a:t>
            </a:r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October 2024</a:t>
            </a:r>
            <a:endParaRPr lang="en-GB" sz="4000" u="sn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82730-82D6-CC3F-7E38-4D327DE94996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E6FE98-77A5-C71C-3147-69A3A7CA54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40280A-9D44-9F4E-9883-3052BFE79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43" y="2447346"/>
            <a:ext cx="3711262" cy="1661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B5BE56-775E-C89C-0002-F7604F2FB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0307" y="2401622"/>
            <a:ext cx="2141406" cy="17070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924C05-E3A5-5A61-C5A9-B051F5CF6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6271" y="2858148"/>
            <a:ext cx="2248095" cy="14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835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5AC224-7BC6-4649-8B15-E5BB93F968B8}">
  <ds:schemaRefs>
    <ds:schemaRef ds:uri="81abe300-d9b9-4adc-b66e-f0391efc9b74"/>
    <ds:schemaRef ds:uri="c7e26a17-3c31-4f31-a43d-b937a1d062a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B9B9985-D5E6-4089-A23A-EA70FB0A23B6}">
  <ds:schemaRefs>
    <ds:schemaRef ds:uri="81abe300-d9b9-4adc-b66e-f0391efc9b74"/>
    <ds:schemaRef ds:uri="c7e26a17-3c31-4f31-a43d-b937a1d062a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DB5B3FF-7230-4829-A666-FEAB29176CC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2024-09-30T06:42:53Z</dcterms:created>
  <dcterms:modified xsi:type="dcterms:W3CDTF">2024-10-04T13:11:38Z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MediaServiceImageTags">
    <vt:lpwstr/>
  </property>
</Properties>
</file>