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91" d="100"/>
          <a:sy n="91" d="100"/>
        </p:scale>
        <p:origin x="32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2359D-284C-2704-35AF-8A28300911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9955F41-1FE3-1473-4608-5881EC7331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CEC2C5-9706-2108-6F4A-14B45E744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37320-89F7-4576-9A58-9DD8AFB2AE75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F9FF7B-D058-6BDD-7673-62B759444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2C9553-FDD7-34D0-A1B2-DEA6F7186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151B1-8B6C-4B0F-AEED-76E500A8DF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679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971F84-BDAA-EC2E-3A86-CEDCB6A74F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8D67F2-EF8F-F1E1-A109-08A53904D2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E8EAD-D96D-2A66-92D6-D60A64393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37320-89F7-4576-9A58-9DD8AFB2AE75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7B27D1-718C-958B-D161-7210A6840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AA89BC-BEC7-EEB3-4AA8-F7A143956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151B1-8B6C-4B0F-AEED-76E500A8DF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30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B3FC81-6B40-D147-9AD9-DC65A09D4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0C6794-D558-28AB-0D06-0127559250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044AE8-0A24-0A0B-D8BF-BEBDD0DBE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37320-89F7-4576-9A58-9DD8AFB2AE75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552C8-9AAD-9DE4-B5AC-D1EA1D3EF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BA9A69-CEC3-6B94-185F-3D336891A5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151B1-8B6C-4B0F-AEED-76E500A8DF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8954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4AEACE-9C51-1468-A52B-2746EDAE67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57FAD6-7149-4D4F-C543-EA47544124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90D2B4-8958-3286-105C-44AF265656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3D4811-C762-8F60-BBFB-865FFAA72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37320-89F7-4576-9A58-9DD8AFB2AE75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A80738-AA5C-BAD3-71A3-EA2E39B02A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BD5AFF-EA67-8258-090E-6F2DD74B0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151B1-8B6C-4B0F-AEED-76E500A8DF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206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3A59F7-82AA-C822-3CA2-6C2E5C8EC5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E10BB4-2703-05D0-6171-E2BD115337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E71BB6-A117-C83C-DE27-CC72E83560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317CCE4-6D4B-CF58-796E-0523A6366C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31A8186-73BE-C85D-B867-7BC1FFE73BF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164C80E-00C8-F4DF-8C5E-C1BD978BA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37320-89F7-4576-9A58-9DD8AFB2AE75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92B3CDD-123F-00CF-C20F-853697081B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9F15B40-6E61-ECB6-9911-530994A0A7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151B1-8B6C-4B0F-AEED-76E500A8DF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402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E6B6C6-A810-BF7D-7A43-7359224E6E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02C13A-B99D-BF60-5231-9B3242CD81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37320-89F7-4576-9A58-9DD8AFB2AE75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55ADD5C-36EE-69FD-7584-50BA7FE2C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D93DFD1-053C-2633-B227-76F96EF0B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151B1-8B6C-4B0F-AEED-76E500A8DF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120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AAD68E1-31D1-9798-717D-FB3718656A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37320-89F7-4576-9A58-9DD8AFB2AE75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D39E8A7-29A8-E33F-2E2F-DBB1487761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031276-0B59-DB74-5601-698B9F894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151B1-8B6C-4B0F-AEED-76E500A8DF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9327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3DB5AD-0FB5-BAAD-3696-BDC655E2C3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A8DA61-1B87-7AE2-D9A7-61F75B8275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081E52-6476-0EFC-EEF2-5A0B9D106D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BBF71A-6277-B080-6AC5-5FB94D83B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37320-89F7-4576-9A58-9DD8AFB2AE75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60B8B-9A41-2C88-9873-C714B74E89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E9F8C2-B9AA-AD52-AFE8-59EB813D5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151B1-8B6C-4B0F-AEED-76E500A8DF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5096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ECB1FC-ADF3-B152-8A69-1B9F6FBDDD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C067C1-FD5D-FE30-8835-C704ED0AFC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FCB84C-EC5C-691F-2350-FB2E0AED3D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80ECCB-E99E-5F71-EBBC-31B7CA8DD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37320-89F7-4576-9A58-9DD8AFB2AE75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452DEE-BA1E-A547-1DF9-AF6CADAAF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30C882-B064-9A0F-738D-EB7E864BA5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151B1-8B6C-4B0F-AEED-76E500A8DF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374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1BEF6-9614-3B78-CA66-02D82C18C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0A6F3C-F783-148D-3431-8268262EDE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213057-07CB-9D12-A0E6-C6A4B60BD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37320-89F7-4576-9A58-9DD8AFB2AE75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6BC248-13BC-DFC6-7491-1C92A4F445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7C61FA-D56A-76B1-38D8-97E1AA214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151B1-8B6C-4B0F-AEED-76E500A8DF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046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0180863-E76F-B5BE-DD6C-226CDD6BAD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6CE599-D8B6-6070-5598-34EBDAEEB8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9A6BDE-7658-6811-27C6-FE14EFE945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37320-89F7-4576-9A58-9DD8AFB2AE75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AF45E0-AB7B-B2C7-EE1C-28BAE4707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D16B13-2402-2516-FD15-4A9BF4795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151B1-8B6C-4B0F-AEED-76E500A8DF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91306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6A55EB1-6C5F-C688-0142-28795CB758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8BA37E-FDC2-DD00-99A3-CB94AA7C9F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E5E8B7-DB5F-CA87-2F30-632237E616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6537320-89F7-4576-9A58-9DD8AFB2AE75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26A8E3-F1B0-0C73-95CF-18168AC742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4C65E1-D314-1F7E-C31E-FA56DF5C04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67151B1-8B6C-4B0F-AEED-76E500A8DF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1585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6C00E70-AF34-6DFD-5BCF-4D7DED055668}"/>
              </a:ext>
            </a:extLst>
          </p:cNvPr>
          <p:cNvSpPr txBox="1"/>
          <p:nvPr/>
        </p:nvSpPr>
        <p:spPr>
          <a:xfrm>
            <a:off x="1398" y="151968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Monday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</a:t>
            </a:r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21st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</a:t>
            </a:r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October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2024</a:t>
            </a:r>
            <a:endParaRPr lang="en-GB" sz="4000" u="sng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D2E6AB9-FDD7-3004-D2FF-B643C4FA48C6}"/>
              </a:ext>
            </a:extLst>
          </p:cNvPr>
          <p:cNvSpPr txBox="1"/>
          <p:nvPr/>
        </p:nvSpPr>
        <p:spPr>
          <a:xfrm>
            <a:off x="0" y="928041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6820FCE-F58E-A130-BBF1-6B8785171EA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1" t="61651" r="17844" b="14251"/>
          <a:stretch/>
        </p:blipFill>
        <p:spPr>
          <a:xfrm>
            <a:off x="0" y="4313694"/>
            <a:ext cx="12192000" cy="25443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A13541F-B011-0163-D713-90559CFBC5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331" y="1983006"/>
            <a:ext cx="2171888" cy="155461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E2E8E20-4510-B006-194E-D73E97D8AE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8618" y="1983006"/>
            <a:ext cx="1729890" cy="150889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AAA963-90DE-E3CE-EF73-2BC10A1D01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75757" y="1948712"/>
            <a:ext cx="1653683" cy="1577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5676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E65D139-8BDA-802D-44E8-B7909AB72530}"/>
              </a:ext>
            </a:extLst>
          </p:cNvPr>
          <p:cNvSpPr txBox="1"/>
          <p:nvPr/>
        </p:nvSpPr>
        <p:spPr>
          <a:xfrm>
            <a:off x="1398" y="151968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Tuesday 22nd </a:t>
            </a:r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October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2024</a:t>
            </a:r>
            <a:endParaRPr lang="en-GB" sz="4000" u="sn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372972-C959-9CCA-3692-D9EC35D4647C}"/>
              </a:ext>
            </a:extLst>
          </p:cNvPr>
          <p:cNvSpPr txBox="1"/>
          <p:nvPr/>
        </p:nvSpPr>
        <p:spPr>
          <a:xfrm>
            <a:off x="0" y="928041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8EC0EB-0FA1-45F9-8A1E-CFFF0F2017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1" t="61651" r="17844" b="14251"/>
          <a:stretch/>
        </p:blipFill>
        <p:spPr>
          <a:xfrm>
            <a:off x="0" y="4313694"/>
            <a:ext cx="12192000" cy="25443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FC49203-404F-4E63-CEE1-C9658C5951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04114"/>
            <a:ext cx="2895851" cy="165368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803AF7C-58E3-11EB-E892-217D49DA86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0703" y="1911555"/>
            <a:ext cx="2164268" cy="161558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9401453-94F7-2C03-0C59-881D83920C8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45148" y="1635927"/>
            <a:ext cx="1379340" cy="1684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8124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E84CADE-4E9B-CBF8-3583-4A26C1801280}"/>
              </a:ext>
            </a:extLst>
          </p:cNvPr>
          <p:cNvSpPr txBox="1"/>
          <p:nvPr/>
        </p:nvSpPr>
        <p:spPr>
          <a:xfrm>
            <a:off x="1398" y="151968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Wednesday </a:t>
            </a:r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23rd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</a:t>
            </a:r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October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2024</a:t>
            </a:r>
            <a:endParaRPr lang="en-GB" sz="4000" u="sn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6BEC80-E21B-160B-1951-38163D2B3941}"/>
              </a:ext>
            </a:extLst>
          </p:cNvPr>
          <p:cNvSpPr txBox="1"/>
          <p:nvPr/>
        </p:nvSpPr>
        <p:spPr>
          <a:xfrm>
            <a:off x="0" y="928041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4E8536-057B-9F74-B56E-20A64FD8812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1" t="61651" r="17844" b="14251"/>
          <a:stretch/>
        </p:blipFill>
        <p:spPr>
          <a:xfrm>
            <a:off x="0" y="4313694"/>
            <a:ext cx="12192000" cy="25443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AE11CF0-50D6-0720-9A2D-4910677EAC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899179"/>
            <a:ext cx="5044877" cy="163844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17D2DD6-7E10-19F2-FC05-E5BAC57128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5916" y="1706731"/>
            <a:ext cx="1806097" cy="172226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6F92943-D154-EE30-B4A0-C562690B0C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15593" y="1744834"/>
            <a:ext cx="1615580" cy="1684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7868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D30D016-3F26-E222-2A5F-6D92CD007CF5}"/>
              </a:ext>
            </a:extLst>
          </p:cNvPr>
          <p:cNvSpPr txBox="1"/>
          <p:nvPr/>
        </p:nvSpPr>
        <p:spPr>
          <a:xfrm>
            <a:off x="1398" y="151968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Thursday </a:t>
            </a:r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24th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</a:t>
            </a:r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October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2024</a:t>
            </a:r>
            <a:endParaRPr lang="en-GB" sz="4000" u="sn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9A52241-60F1-58BE-A17F-497A3D07D416}"/>
              </a:ext>
            </a:extLst>
          </p:cNvPr>
          <p:cNvSpPr txBox="1"/>
          <p:nvPr/>
        </p:nvSpPr>
        <p:spPr>
          <a:xfrm>
            <a:off x="0" y="928041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06A3AC-F500-DCBE-E189-01F2381A77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1" t="61651" r="17844" b="14251"/>
          <a:stretch/>
        </p:blipFill>
        <p:spPr>
          <a:xfrm>
            <a:off x="0" y="4313694"/>
            <a:ext cx="12192000" cy="25443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4660ABB-D246-E3A1-7816-77512F8404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576" y="2165902"/>
            <a:ext cx="3429297" cy="137171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C96B01A-4771-1908-CC76-FB14704B3A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8789" y="1887747"/>
            <a:ext cx="1379340" cy="1928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1485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FDD98CEB9DE9B488FE633F1B472D131" ma:contentTypeVersion="14" ma:contentTypeDescription="Create a new document." ma:contentTypeScope="" ma:versionID="085d6f466ed3eb6a7bb829c7c8a6680a">
  <xsd:schema xmlns:xsd="http://www.w3.org/2001/XMLSchema" xmlns:xs="http://www.w3.org/2001/XMLSchema" xmlns:p="http://schemas.microsoft.com/office/2006/metadata/properties" xmlns:ns2="81abe300-d9b9-4adc-b66e-f0391efc9b74" xmlns:ns3="c7e26a17-3c31-4f31-a43d-b937a1d062a2" targetNamespace="http://schemas.microsoft.com/office/2006/metadata/properties" ma:root="true" ma:fieldsID="5293ea407d6da6ec4accfc58f1cb6924" ns2:_="" ns3:_="">
    <xsd:import namespace="81abe300-d9b9-4adc-b66e-f0391efc9b74"/>
    <xsd:import namespace="c7e26a17-3c31-4f31-a43d-b937a1d062a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abe300-d9b9-4adc-b66e-f0391efc9b7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be81db06-e34f-41c1-bdb2-7522357d48d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e26a17-3c31-4f31-a43d-b937a1d062a2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e10d59a6-c839-41c6-b297-76b50da41562}" ma:internalName="TaxCatchAll" ma:showField="CatchAllData" ma:web="c7e26a17-3c31-4f31-a43d-b937a1d062a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7e26a17-3c31-4f31-a43d-b937a1d062a2" xsi:nil="true"/>
    <lcf76f155ced4ddcb4097134ff3c332f xmlns="81abe300-d9b9-4adc-b66e-f0391efc9b74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29E4F71-01C0-4EFD-BEC1-594939994A80}"/>
</file>

<file path=customXml/itemProps2.xml><?xml version="1.0" encoding="utf-8"?>
<ds:datastoreItem xmlns:ds="http://schemas.openxmlformats.org/officeDocument/2006/customXml" ds:itemID="{7C6B659F-A7AC-494E-B648-C850264B1CE8}"/>
</file>

<file path=customXml/itemProps3.xml><?xml version="1.0" encoding="utf-8"?>
<ds:datastoreItem xmlns:ds="http://schemas.openxmlformats.org/officeDocument/2006/customXml" ds:itemID="{2CBEECB8-1059-4528-A154-37022F4E5CAD}"/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20</Words>
  <Application>Microsoft Office PowerPoint</Application>
  <PresentationFormat>Widescreen</PresentationFormat>
  <Paragraphs>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Aptos</vt:lpstr>
      <vt:lpstr>Aptos Display</vt:lpstr>
      <vt:lpstr>Arial</vt:lpstr>
      <vt:lpstr>NTFPrintf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Nathan Reilly</dc:creator>
  <cp:lastModifiedBy>Nathan Reilly</cp:lastModifiedBy>
  <cp:revision>1</cp:revision>
  <dcterms:created xsi:type="dcterms:W3CDTF">2024-10-04T13:23:34Z</dcterms:created>
  <dcterms:modified xsi:type="dcterms:W3CDTF">2024-10-04T13:37:10Z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0x0101000FDD98CEB9DE9B488FE633F1B472D131</vt:lpwstr>
  </property>
</Properties>
</file>