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DF614E-8BD1-4941-8982-CBABBC1475E9}" v="4" dt="2024-08-19T13:52:31.1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athan Reilly" userId="c119e8e7-587d-47ba-8e82-26d3b9ae4672" providerId="ADAL" clId="{BEDF614E-8BD1-4941-8982-CBABBC1475E9}"/>
    <pc:docChg chg="custSel modSld">
      <pc:chgData name="Nathan Reilly" userId="c119e8e7-587d-47ba-8e82-26d3b9ae4672" providerId="ADAL" clId="{BEDF614E-8BD1-4941-8982-CBABBC1475E9}" dt="2024-08-26T17:40:20.939" v="66" actId="14100"/>
      <pc:docMkLst>
        <pc:docMk/>
      </pc:docMkLst>
      <pc:sldChg chg="delSp modSp mod">
        <pc:chgData name="Nathan Reilly" userId="c119e8e7-587d-47ba-8e82-26d3b9ae4672" providerId="ADAL" clId="{BEDF614E-8BD1-4941-8982-CBABBC1475E9}" dt="2024-08-19T13:53:48.366" v="55" actId="20577"/>
        <pc:sldMkLst>
          <pc:docMk/>
          <pc:sldMk cId="2077638047" sldId="256"/>
        </pc:sldMkLst>
        <pc:spChg chg="mod">
          <ac:chgData name="Nathan Reilly" userId="c119e8e7-587d-47ba-8e82-26d3b9ae4672" providerId="ADAL" clId="{BEDF614E-8BD1-4941-8982-CBABBC1475E9}" dt="2024-08-19T13:53:48.366" v="55" actId="20577"/>
          <ac:spMkLst>
            <pc:docMk/>
            <pc:sldMk cId="2077638047" sldId="256"/>
            <ac:spMk id="4" creationId="{2AA0B089-4835-E3B3-71F8-461D45AD25BE}"/>
          </ac:spMkLst>
        </pc:spChg>
        <pc:picChg chg="mod">
          <ac:chgData name="Nathan Reilly" userId="c119e8e7-587d-47ba-8e82-26d3b9ae4672" providerId="ADAL" clId="{BEDF614E-8BD1-4941-8982-CBABBC1475E9}" dt="2024-08-19T13:52:35.658" v="48" actId="1076"/>
          <ac:picMkLst>
            <pc:docMk/>
            <pc:sldMk cId="2077638047" sldId="256"/>
            <ac:picMk id="10" creationId="{3455674B-7E3F-DCA5-27CE-31E2B92A9E06}"/>
          </ac:picMkLst>
        </pc:picChg>
        <pc:picChg chg="del">
          <ac:chgData name="Nathan Reilly" userId="c119e8e7-587d-47ba-8e82-26d3b9ae4672" providerId="ADAL" clId="{BEDF614E-8BD1-4941-8982-CBABBC1475E9}" dt="2024-08-19T13:51:52.684" v="34" actId="478"/>
          <ac:picMkLst>
            <pc:docMk/>
            <pc:sldMk cId="2077638047" sldId="256"/>
            <ac:picMk id="12" creationId="{31CBA68A-420E-4815-A703-01E17A2E81C2}"/>
          </ac:picMkLst>
        </pc:picChg>
      </pc:sldChg>
      <pc:sldChg chg="addSp delSp modSp mod">
        <pc:chgData name="Nathan Reilly" userId="c119e8e7-587d-47ba-8e82-26d3b9ae4672" providerId="ADAL" clId="{BEDF614E-8BD1-4941-8982-CBABBC1475E9}" dt="2024-08-26T17:40:20.939" v="66" actId="14100"/>
        <pc:sldMkLst>
          <pc:docMk/>
          <pc:sldMk cId="416667732" sldId="257"/>
        </pc:sldMkLst>
        <pc:spChg chg="mod">
          <ac:chgData name="Nathan Reilly" userId="c119e8e7-587d-47ba-8e82-26d3b9ae4672" providerId="ADAL" clId="{BEDF614E-8BD1-4941-8982-CBABBC1475E9}" dt="2024-08-19T13:53:51.577" v="57" actId="20577"/>
          <ac:spMkLst>
            <pc:docMk/>
            <pc:sldMk cId="416667732" sldId="257"/>
            <ac:spMk id="2" creationId="{77D0995B-B38A-4AEB-581D-733B77E026B8}"/>
          </ac:spMkLst>
        </pc:spChg>
        <pc:picChg chg="add mod modCrop">
          <ac:chgData name="Nathan Reilly" userId="c119e8e7-587d-47ba-8e82-26d3b9ae4672" providerId="ADAL" clId="{BEDF614E-8BD1-4941-8982-CBABBC1475E9}" dt="2024-08-19T13:52:37.807" v="49" actId="1076"/>
          <ac:picMkLst>
            <pc:docMk/>
            <pc:sldMk cId="416667732" sldId="257"/>
            <ac:picMk id="6" creationId="{6ED226A5-5AF7-C597-9A9D-05BA8F570B28}"/>
          </ac:picMkLst>
        </pc:picChg>
        <pc:picChg chg="add del mod modCrop">
          <ac:chgData name="Nathan Reilly" userId="c119e8e7-587d-47ba-8e82-26d3b9ae4672" providerId="ADAL" clId="{BEDF614E-8BD1-4941-8982-CBABBC1475E9}" dt="2024-08-19T13:52:28.659" v="44" actId="478"/>
          <ac:picMkLst>
            <pc:docMk/>
            <pc:sldMk cId="416667732" sldId="257"/>
            <ac:picMk id="8" creationId="{33179A2C-611F-7097-DCB6-8AB5B862E7B6}"/>
          </ac:picMkLst>
        </pc:picChg>
        <pc:picChg chg="add mod">
          <ac:chgData name="Nathan Reilly" userId="c119e8e7-587d-47ba-8e82-26d3b9ae4672" providerId="ADAL" clId="{BEDF614E-8BD1-4941-8982-CBABBC1475E9}" dt="2024-08-26T17:40:20.939" v="66" actId="14100"/>
          <ac:picMkLst>
            <pc:docMk/>
            <pc:sldMk cId="416667732" sldId="257"/>
            <ac:picMk id="9" creationId="{D8267ABF-48CA-C7EA-6287-A419C4636B97}"/>
          </ac:picMkLst>
        </pc:picChg>
      </pc:sldChg>
      <pc:sldChg chg="addSp delSp modSp mod">
        <pc:chgData name="Nathan Reilly" userId="c119e8e7-587d-47ba-8e82-26d3b9ae4672" providerId="ADAL" clId="{BEDF614E-8BD1-4941-8982-CBABBC1475E9}" dt="2024-08-19T13:53:55.689" v="59" actId="20577"/>
        <pc:sldMkLst>
          <pc:docMk/>
          <pc:sldMk cId="2414807765" sldId="258"/>
        </pc:sldMkLst>
        <pc:spChg chg="mod">
          <ac:chgData name="Nathan Reilly" userId="c119e8e7-587d-47ba-8e82-26d3b9ae4672" providerId="ADAL" clId="{BEDF614E-8BD1-4941-8982-CBABBC1475E9}" dt="2024-08-19T13:53:55.689" v="59" actId="20577"/>
          <ac:spMkLst>
            <pc:docMk/>
            <pc:sldMk cId="2414807765" sldId="258"/>
            <ac:spMk id="2" creationId="{5C38B0B7-38A7-73BB-642B-BA31E528AA35}"/>
          </ac:spMkLst>
        </pc:spChg>
        <pc:picChg chg="add del mod modCrop">
          <ac:chgData name="Nathan Reilly" userId="c119e8e7-587d-47ba-8e82-26d3b9ae4672" providerId="ADAL" clId="{BEDF614E-8BD1-4941-8982-CBABBC1475E9}" dt="2024-08-19T13:52:30.672" v="45" actId="478"/>
          <ac:picMkLst>
            <pc:docMk/>
            <pc:sldMk cId="2414807765" sldId="258"/>
            <ac:picMk id="6" creationId="{E346B9E2-F413-6093-1EFA-39B2E0B39587}"/>
          </ac:picMkLst>
        </pc:picChg>
        <pc:picChg chg="add del mod modCrop">
          <ac:chgData name="Nathan Reilly" userId="c119e8e7-587d-47ba-8e82-26d3b9ae4672" providerId="ADAL" clId="{BEDF614E-8BD1-4941-8982-CBABBC1475E9}" dt="2024-08-19T13:52:12.060" v="37" actId="478"/>
          <ac:picMkLst>
            <pc:docMk/>
            <pc:sldMk cId="2414807765" sldId="258"/>
            <ac:picMk id="8" creationId="{8B546F6C-EC6D-093A-8A58-AE746736D2B1}"/>
          </ac:picMkLst>
        </pc:picChg>
        <pc:picChg chg="add mod">
          <ac:chgData name="Nathan Reilly" userId="c119e8e7-587d-47ba-8e82-26d3b9ae4672" providerId="ADAL" clId="{BEDF614E-8BD1-4941-8982-CBABBC1475E9}" dt="2024-08-19T13:52:32.897" v="47" actId="1076"/>
          <ac:picMkLst>
            <pc:docMk/>
            <pc:sldMk cId="2414807765" sldId="258"/>
            <ac:picMk id="9" creationId="{0E344E99-7615-6FA8-31F1-642CFDB0D275}"/>
          </ac:picMkLst>
        </pc:picChg>
      </pc:sldChg>
      <pc:sldChg chg="addSp modSp mod">
        <pc:chgData name="Nathan Reilly" userId="c119e8e7-587d-47ba-8e82-26d3b9ae4672" providerId="ADAL" clId="{BEDF614E-8BD1-4941-8982-CBABBC1475E9}" dt="2024-08-19T13:53:58.693" v="61" actId="20577"/>
        <pc:sldMkLst>
          <pc:docMk/>
          <pc:sldMk cId="3432082525" sldId="259"/>
        </pc:sldMkLst>
        <pc:spChg chg="mod">
          <ac:chgData name="Nathan Reilly" userId="c119e8e7-587d-47ba-8e82-26d3b9ae4672" providerId="ADAL" clId="{BEDF614E-8BD1-4941-8982-CBABBC1475E9}" dt="2024-08-19T13:53:58.693" v="61" actId="20577"/>
          <ac:spMkLst>
            <pc:docMk/>
            <pc:sldMk cId="3432082525" sldId="259"/>
            <ac:spMk id="2" creationId="{65F6AB7E-BB58-094B-5CC0-DFB056F0F385}"/>
          </ac:spMkLst>
        </pc:spChg>
        <pc:picChg chg="add mod">
          <ac:chgData name="Nathan Reilly" userId="c119e8e7-587d-47ba-8e82-26d3b9ae4672" providerId="ADAL" clId="{BEDF614E-8BD1-4941-8982-CBABBC1475E9}" dt="2024-08-19T13:52:43.691" v="51" actId="1076"/>
          <ac:picMkLst>
            <pc:docMk/>
            <pc:sldMk cId="3432082525" sldId="259"/>
            <ac:picMk id="5" creationId="{8CDC7D10-8956-2BEF-FE97-D8893FBB9ED7}"/>
          </ac:picMkLst>
        </pc:picChg>
      </pc:sldChg>
      <pc:sldChg chg="addSp modSp mod">
        <pc:chgData name="Nathan Reilly" userId="c119e8e7-587d-47ba-8e82-26d3b9ae4672" providerId="ADAL" clId="{BEDF614E-8BD1-4941-8982-CBABBC1475E9}" dt="2024-08-19T13:54:03.428" v="65" actId="20577"/>
        <pc:sldMkLst>
          <pc:docMk/>
          <pc:sldMk cId="1247533550" sldId="260"/>
        </pc:sldMkLst>
        <pc:spChg chg="mod">
          <ac:chgData name="Nathan Reilly" userId="c119e8e7-587d-47ba-8e82-26d3b9ae4672" providerId="ADAL" clId="{BEDF614E-8BD1-4941-8982-CBABBC1475E9}" dt="2024-08-19T13:54:03.428" v="65" actId="20577"/>
          <ac:spMkLst>
            <pc:docMk/>
            <pc:sldMk cId="1247533550" sldId="260"/>
            <ac:spMk id="2" creationId="{4878092A-D42F-6B1D-5E2D-713BB9E56407}"/>
          </ac:spMkLst>
        </pc:spChg>
        <pc:picChg chg="add mod">
          <ac:chgData name="Nathan Reilly" userId="c119e8e7-587d-47ba-8e82-26d3b9ae4672" providerId="ADAL" clId="{BEDF614E-8BD1-4941-8982-CBABBC1475E9}" dt="2024-08-19T13:52:45.577" v="52" actId="1076"/>
          <ac:picMkLst>
            <pc:docMk/>
            <pc:sldMk cId="1247533550" sldId="260"/>
            <ac:picMk id="5" creationId="{C612600C-2527-CC8E-4AEE-2EAD15BCE63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BA6403-98D2-0CA1-1FE5-9D51CFB79A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9DF116-D4FD-5301-A43B-522A1598BD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E43DA1-3256-D9D7-D267-FB97AA579D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0AFB9A-9FA4-9D29-D777-2A9A1109A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F8CDDD-1D77-D078-400F-E99EB7B42D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94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6BD4D6-5300-87F1-1F1A-08DAE7E6BC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37D5E7-ABB2-8783-3632-BBE316FE94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A475D1-DDC4-FAD4-DE04-C167C2F5AD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D8AF6A-CE9B-A3CC-71A5-C6D201653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940D26-6A3C-2003-4716-E687590C0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4525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626D8-B4B1-BCF0-DBC5-276DD260B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AB6B67-914F-2688-9B13-DA12993BAE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12E6F5-B350-CAA6-1D35-F747F3FAD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2AAFA5-58CD-0479-67D4-F692B29840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B97BD-17E9-641A-524C-AFAD51F1A8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72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7B170-4C29-BB7B-92C8-6128E96AF3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0C9D1-9901-F36E-4DD8-BE555CA6C4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47B3C3-8D22-B85A-3F32-6EA84155A6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171435-4EE0-3379-831B-82AF5CCF9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7B9305-CF69-A395-94C6-7EBF01F151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853B2A-C8B3-211B-6731-347F440EB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788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AB9B61-D2FE-0E2A-5B52-3033897C82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F1BB76-EF1E-E9EA-0BC6-7C351B30CD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8BA3C1E-AAE5-8A99-DBF9-D05DFF75B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D53B9E1-F0E9-7BBF-3512-32EC7F15AA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4120F90-46DD-E7E4-A309-3FA213FD41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20D788-DD70-1D98-FE0E-3C37B7F5BE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BB0EB9C-149D-FCBA-78CA-6B8D9D58E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0B6F4CD-B67B-A810-6FD9-D476E1751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277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F0F67-C759-162C-0104-5C10EB480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FF0CB5-0F27-ABE9-7D4D-0650381AD6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E62672-B6AF-2273-F158-4AE07A1A0E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80AE27-3184-55C5-99EF-13D9C3A0F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8643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39A389-D63B-8A99-6325-979DCCB566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7BA5FF2-1BB9-F897-9ED2-0EDEC1C7C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3DC89-3D41-0DDE-D2D9-94C0FE96C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58260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4A7A73-88F6-D9E7-B641-E556D63EDF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0AC9CE-BB70-8BD6-F1DE-CA1563D0DC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928C7C-6382-1FF0-BF60-62109E579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29F82B-75AB-1C75-23B6-877E73DFD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AC6852-413A-B881-2C8C-6C9DADDA1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7F32C0-F532-F1F4-A92D-990575BF42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252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A67CCD-A23B-AEE2-B087-34D6225D7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F10C50-7C13-5607-709E-87A4770479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090C917-81C2-C498-AA64-F218DFBB20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91DC9C-17F1-8EA5-2B84-F4232D1594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83A64E-B09C-4B16-9B1D-6CD812C33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E086E5-6319-97F0-545A-3747E4D9D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28039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4C8EC-9254-2A43-4582-FE7A92269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5D86FFA-1031-83EB-927E-8C9F29BE13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F0BDBE8-3391-1525-3478-A2CB2FBB29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AA289C-7964-757D-609D-DD80308B4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9E385C-E93B-E356-06BA-394E4E1C4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194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D0AB5B-42A0-4C03-DB68-98FB5C18B6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E08597-6312-783A-0C1A-07F5F6AA94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7DFC97-5495-EFB3-D6F4-D24427BF4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BECF78-E02D-B62B-8BB0-AED5AC9D99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43DD0A-B228-FF87-7615-2389B8BE07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8066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A627B6D-8C07-6AA9-2EEA-5C7B3179B9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F8A63B-1F94-8C99-87BB-9C9EF354F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2E74B0-8214-8FC4-79F4-7E954634FD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86901A7-09F8-4DAB-B715-68C1653DDF57}" type="datetimeFigureOut">
              <a:rPr lang="en-GB" smtClean="0"/>
              <a:t>26/08/2024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EE0923-3B1E-2211-D96B-9C776B1835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69AB32-001E-BF5C-2726-385E8D99481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5411905-F72F-4BF7-9F03-5AA26BA12E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8279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A0B089-4835-E3B3-71F8-461D45AD25BE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Monday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16th September 2024</a:t>
            </a:r>
            <a:endParaRPr lang="en-GB" sz="4000" u="sng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CDCADF-F3CA-1A8E-1999-BE3905CCF919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7D2E582-26E0-9BDF-A0E3-ED24A20BEA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455674B-7E3F-DCA5-27CE-31E2B92A9E0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436" t="35474" r="38142" b="46789"/>
          <a:stretch/>
        </p:blipFill>
        <p:spPr>
          <a:xfrm>
            <a:off x="159390" y="2098745"/>
            <a:ext cx="4337109" cy="1637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6380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7D0995B-B38A-4AEB-581D-733B77E026B8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Tuesday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17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F16EED-FCE7-FFE9-9B40-CA3DCA19FCE2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F81950-ADD5-D371-C6EF-0544189F607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ED226A5-5AF7-C597-9A9D-05BA8F570B2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678" t="28131" r="53762" b="47034"/>
          <a:stretch/>
        </p:blipFill>
        <p:spPr>
          <a:xfrm>
            <a:off x="304801" y="1672511"/>
            <a:ext cx="1921080" cy="23216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267ABF-48CA-C7EA-6287-A419C4636B9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097" t="28991" r="51422" b="51112"/>
          <a:stretch/>
        </p:blipFill>
        <p:spPr>
          <a:xfrm>
            <a:off x="7482980" y="1796927"/>
            <a:ext cx="2759978" cy="199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7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C38B0B7-38A7-73BB-642B-BA31E528AA35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Wednesday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18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72D19E-7788-03EA-42F6-8252EB18C7F8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E9F3651-0CFD-C0B3-6748-06F29C98291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E344E99-7615-6FA8-31F1-642CFDB0D27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174" t="28131" r="46330" b="47034"/>
          <a:stretch/>
        </p:blipFill>
        <p:spPr>
          <a:xfrm>
            <a:off x="88084" y="1767623"/>
            <a:ext cx="4051883" cy="2310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807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F6AB7E-BB58-094B-5CC0-DFB056F0F385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Thursday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 </a:t>
            </a:r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19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th 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863F54-BE33-D7CA-9C15-CEC7DA2FB970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6C95BB-0858-7F86-793E-083068C124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CDC7D10-8956-2BEF-FE97-D8893FBB9ED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573" t="35229" r="41583" b="47034"/>
          <a:stretch/>
        </p:blipFill>
        <p:spPr>
          <a:xfrm>
            <a:off x="69908" y="2102781"/>
            <a:ext cx="4077049" cy="1780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082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78092A-D42F-6B1D-5E2D-713BB9E56407}"/>
              </a:ext>
            </a:extLst>
          </p:cNvPr>
          <p:cNvSpPr txBox="1"/>
          <p:nvPr/>
        </p:nvSpPr>
        <p:spPr>
          <a:xfrm>
            <a:off x="0" y="0"/>
            <a:ext cx="609460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Friday 20th </a:t>
            </a:r>
            <a:r>
              <a:rPr lang="en-GB" sz="4000" u="sng" dirty="0">
                <a:solidFill>
                  <a:srgbClr val="000000"/>
                </a:solidFill>
                <a:effectLst/>
                <a:latin typeface="NTFPrintf" panose="03000400000000000000" pitchFamily="66" charset="0"/>
              </a:rPr>
              <a:t>September 2024</a:t>
            </a:r>
            <a:endParaRPr lang="en-GB" sz="4000" u="sn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D87A36-1240-DE2F-F6E3-25B39E0AFDA6}"/>
              </a:ext>
            </a:extLst>
          </p:cNvPr>
          <p:cNvSpPr txBox="1"/>
          <p:nvPr/>
        </p:nvSpPr>
        <p:spPr>
          <a:xfrm>
            <a:off x="0" y="964625"/>
            <a:ext cx="6203658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000" u="sng" dirty="0">
                <a:solidFill>
                  <a:srgbClr val="000000"/>
                </a:solidFill>
                <a:latin typeface="NTFPrintf" panose="03000400000000000000" pitchFamily="66" charset="0"/>
              </a:rPr>
              <a:t>Handwriting</a:t>
            </a:r>
            <a:endParaRPr lang="en-GB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37CDEBD-0E33-29F7-F959-98ED9EA44F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201" t="61651" r="17844" b="14251"/>
          <a:stretch/>
        </p:blipFill>
        <p:spPr>
          <a:xfrm>
            <a:off x="0" y="4313694"/>
            <a:ext cx="12192000" cy="2544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612600C-2527-CC8E-4AEE-2EAD15BCE63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518" t="29114" r="46950" b="47278"/>
          <a:stretch/>
        </p:blipFill>
        <p:spPr>
          <a:xfrm>
            <a:off x="65712" y="1848680"/>
            <a:ext cx="3787631" cy="2137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5335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7e26a17-3c31-4f31-a43d-b937a1d062a2" xsi:nil="true"/>
    <lcf76f155ced4ddcb4097134ff3c332f xmlns="81abe300-d9b9-4adc-b66e-f0391efc9b74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DD98CEB9DE9B488FE633F1B472D131" ma:contentTypeVersion="14" ma:contentTypeDescription="Create a new document." ma:contentTypeScope="" ma:versionID="085d6f466ed3eb6a7bb829c7c8a6680a">
  <xsd:schema xmlns:xsd="http://www.w3.org/2001/XMLSchema" xmlns:xs="http://www.w3.org/2001/XMLSchema" xmlns:p="http://schemas.microsoft.com/office/2006/metadata/properties" xmlns:ns2="81abe300-d9b9-4adc-b66e-f0391efc9b74" xmlns:ns3="c7e26a17-3c31-4f31-a43d-b937a1d062a2" targetNamespace="http://schemas.microsoft.com/office/2006/metadata/properties" ma:root="true" ma:fieldsID="5293ea407d6da6ec4accfc58f1cb6924" ns2:_="" ns3:_="">
    <xsd:import namespace="81abe300-d9b9-4adc-b66e-f0391efc9b74"/>
    <xsd:import namespace="c7e26a17-3c31-4f31-a43d-b937a1d062a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1abe300-d9b9-4adc-b66e-f0391efc9b7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be81db06-e34f-41c1-bdb2-7522357d48d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7e26a17-3c31-4f31-a43d-b937a1d062a2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e10d59a6-c839-41c6-b297-76b50da41562}" ma:internalName="TaxCatchAll" ma:showField="CatchAllData" ma:web="c7e26a17-3c31-4f31-a43d-b937a1d062a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8925FC-5DD6-4F7B-B1E2-FB439DA802E3}">
  <ds:schemaRefs>
    <ds:schemaRef ds:uri="http://schemas.microsoft.com/office/2006/metadata/properties"/>
    <ds:schemaRef ds:uri="http://schemas.microsoft.com/office/infopath/2007/PartnerControls"/>
    <ds:schemaRef ds:uri="c7e26a17-3c31-4f31-a43d-b937a1d062a2"/>
    <ds:schemaRef ds:uri="81abe300-d9b9-4adc-b66e-f0391efc9b74"/>
  </ds:schemaRefs>
</ds:datastoreItem>
</file>

<file path=customXml/itemProps2.xml><?xml version="1.0" encoding="utf-8"?>
<ds:datastoreItem xmlns:ds="http://schemas.openxmlformats.org/officeDocument/2006/customXml" ds:itemID="{0E240175-D736-4B09-B9DE-EFD11CBD872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E4DB0C8-FEA5-4791-B3F5-440FE22C68A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1abe300-d9b9-4adc-b66e-f0391efc9b74"/>
    <ds:schemaRef ds:uri="c7e26a17-3c31-4f31-a43d-b937a1d062a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25</Words>
  <Application>Microsoft Office PowerPoint</Application>
  <PresentationFormat>Widescreen</PresentationFormat>
  <Paragraphs>10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Aptos</vt:lpstr>
      <vt:lpstr>Aptos Display</vt:lpstr>
      <vt:lpstr>Arial</vt:lpstr>
      <vt:lpstr>NTFPrintf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Nathan Reilly</dc:creator>
  <cp:lastModifiedBy>Nathan Reilly</cp:lastModifiedBy>
  <cp:revision>1</cp:revision>
  <dcterms:created xsi:type="dcterms:W3CDTF">2024-08-19T13:44:02Z</dcterms:created>
  <dcterms:modified xsi:type="dcterms:W3CDTF">2024-08-26T17:40:29Z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0x0101000FDD98CEB9DE9B488FE633F1B472D131</vt:lpwstr>
  </property>
  <property fmtid="{D5CDD505-2E9C-101B-9397-08002B2CF9AE}" pid="3" name="MediaServiceImageTags">
    <vt:lpwstr/>
  </property>
</Properties>
</file>