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2DAFE3E-0799-4946-8A2A-59963B3C5CC3}" v="8" dt="2024-10-04T13:33:27.99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91" d="100"/>
          <a:sy n="91" d="100"/>
        </p:scale>
        <p:origin x="32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customXml" Target="../customXml/item3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Relationship Id="rId14" Type="http://schemas.openxmlformats.org/officeDocument/2006/relationships/customXml" Target="../customXml/item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athan Reilly" userId="c119e8e7-587d-47ba-8e82-26d3b9ae4672" providerId="ADAL" clId="{D2DAFE3E-0799-4946-8A2A-59963B3C5CC3}"/>
    <pc:docChg chg="modSld">
      <pc:chgData name="Nathan Reilly" userId="c119e8e7-587d-47ba-8e82-26d3b9ae4672" providerId="ADAL" clId="{D2DAFE3E-0799-4946-8A2A-59963B3C5CC3}" dt="2024-10-04T13:33:27.991" v="17"/>
      <pc:docMkLst>
        <pc:docMk/>
      </pc:docMkLst>
      <pc:sldChg chg="addSp modSp mod">
        <pc:chgData name="Nathan Reilly" userId="c119e8e7-587d-47ba-8e82-26d3b9ae4672" providerId="ADAL" clId="{D2DAFE3E-0799-4946-8A2A-59963B3C5CC3}" dt="2024-10-04T13:31:55.838" v="10"/>
        <pc:sldMkLst>
          <pc:docMk/>
          <pc:sldMk cId="2090567645" sldId="256"/>
        </pc:sldMkLst>
        <pc:picChg chg="add mod">
          <ac:chgData name="Nathan Reilly" userId="c119e8e7-587d-47ba-8e82-26d3b9ae4672" providerId="ADAL" clId="{D2DAFE3E-0799-4946-8A2A-59963B3C5CC3}" dt="2024-10-04T13:25:05.492" v="1" actId="1076"/>
          <ac:picMkLst>
            <pc:docMk/>
            <pc:sldMk cId="2090567645" sldId="256"/>
            <ac:picMk id="9" creationId="{774EC3B7-96A1-84A5-83BA-0DAEC85E2142}"/>
          </ac:picMkLst>
        </pc:picChg>
        <pc:picChg chg="add mod">
          <ac:chgData name="Nathan Reilly" userId="c119e8e7-587d-47ba-8e82-26d3b9ae4672" providerId="ADAL" clId="{D2DAFE3E-0799-4946-8A2A-59963B3C5CC3}" dt="2024-10-04T13:31:55.838" v="10"/>
          <ac:picMkLst>
            <pc:docMk/>
            <pc:sldMk cId="2090567645" sldId="256"/>
            <ac:picMk id="10" creationId="{C9A1B413-2CF7-6380-6D3B-0CE3EBD60916}"/>
          </ac:picMkLst>
        </pc:picChg>
        <pc:picChg chg="add mod">
          <ac:chgData name="Nathan Reilly" userId="c119e8e7-587d-47ba-8e82-26d3b9ae4672" providerId="ADAL" clId="{D2DAFE3E-0799-4946-8A2A-59963B3C5CC3}" dt="2024-10-04T13:31:55.838" v="10"/>
          <ac:picMkLst>
            <pc:docMk/>
            <pc:sldMk cId="2090567645" sldId="256"/>
            <ac:picMk id="11" creationId="{C5BE1A8E-9286-2BD1-B29F-86F90F305048}"/>
          </ac:picMkLst>
        </pc:picChg>
      </pc:sldChg>
      <pc:sldChg chg="addSp modSp mod">
        <pc:chgData name="Nathan Reilly" userId="c119e8e7-587d-47ba-8e82-26d3b9ae4672" providerId="ADAL" clId="{D2DAFE3E-0799-4946-8A2A-59963B3C5CC3}" dt="2024-10-04T13:32:07.045" v="11"/>
        <pc:sldMkLst>
          <pc:docMk/>
          <pc:sldMk cId="3045812470" sldId="257"/>
        </pc:sldMkLst>
        <pc:picChg chg="add mod">
          <ac:chgData name="Nathan Reilly" userId="c119e8e7-587d-47ba-8e82-26d3b9ae4672" providerId="ADAL" clId="{D2DAFE3E-0799-4946-8A2A-59963B3C5CC3}" dt="2024-10-04T13:25:26.224" v="3" actId="1076"/>
          <ac:picMkLst>
            <pc:docMk/>
            <pc:sldMk cId="3045812470" sldId="257"/>
            <ac:picMk id="7" creationId="{B0AE8479-375D-1CAB-3D7E-AD4DC02DD230}"/>
          </ac:picMkLst>
        </pc:picChg>
        <pc:picChg chg="add mod">
          <ac:chgData name="Nathan Reilly" userId="c119e8e7-587d-47ba-8e82-26d3b9ae4672" providerId="ADAL" clId="{D2DAFE3E-0799-4946-8A2A-59963B3C5CC3}" dt="2024-10-04T13:32:07.045" v="11"/>
          <ac:picMkLst>
            <pc:docMk/>
            <pc:sldMk cId="3045812470" sldId="257"/>
            <ac:picMk id="8" creationId="{E3A2A034-DE9B-FC89-4C9A-A08589856B96}"/>
          </ac:picMkLst>
        </pc:picChg>
        <pc:picChg chg="add mod">
          <ac:chgData name="Nathan Reilly" userId="c119e8e7-587d-47ba-8e82-26d3b9ae4672" providerId="ADAL" clId="{D2DAFE3E-0799-4946-8A2A-59963B3C5CC3}" dt="2024-10-04T13:32:07.045" v="11"/>
          <ac:picMkLst>
            <pc:docMk/>
            <pc:sldMk cId="3045812470" sldId="257"/>
            <ac:picMk id="9" creationId="{DE8D0F7C-B3DB-031F-C335-A58B4D015C7F}"/>
          </ac:picMkLst>
        </pc:picChg>
      </pc:sldChg>
      <pc:sldChg chg="addSp modSp mod">
        <pc:chgData name="Nathan Reilly" userId="c119e8e7-587d-47ba-8e82-26d3b9ae4672" providerId="ADAL" clId="{D2DAFE3E-0799-4946-8A2A-59963B3C5CC3}" dt="2024-10-04T13:32:41.826" v="13"/>
        <pc:sldMkLst>
          <pc:docMk/>
          <pc:sldMk cId="473786817" sldId="258"/>
        </pc:sldMkLst>
        <pc:picChg chg="add mod">
          <ac:chgData name="Nathan Reilly" userId="c119e8e7-587d-47ba-8e82-26d3b9ae4672" providerId="ADAL" clId="{D2DAFE3E-0799-4946-8A2A-59963B3C5CC3}" dt="2024-10-04T13:25:42.458" v="5" actId="1076"/>
          <ac:picMkLst>
            <pc:docMk/>
            <pc:sldMk cId="473786817" sldId="258"/>
            <ac:picMk id="7" creationId="{2AC696C7-5124-D506-7F24-D87819CCA15A}"/>
          </ac:picMkLst>
        </pc:picChg>
        <pc:picChg chg="add mod">
          <ac:chgData name="Nathan Reilly" userId="c119e8e7-587d-47ba-8e82-26d3b9ae4672" providerId="ADAL" clId="{D2DAFE3E-0799-4946-8A2A-59963B3C5CC3}" dt="2024-10-04T13:32:36.239" v="12"/>
          <ac:picMkLst>
            <pc:docMk/>
            <pc:sldMk cId="473786817" sldId="258"/>
            <ac:picMk id="8" creationId="{F26700B0-C82A-D45E-FF24-C562165CD728}"/>
          </ac:picMkLst>
        </pc:picChg>
        <pc:picChg chg="add mod">
          <ac:chgData name="Nathan Reilly" userId="c119e8e7-587d-47ba-8e82-26d3b9ae4672" providerId="ADAL" clId="{D2DAFE3E-0799-4946-8A2A-59963B3C5CC3}" dt="2024-10-04T13:32:41.826" v="13"/>
          <ac:picMkLst>
            <pc:docMk/>
            <pc:sldMk cId="473786817" sldId="258"/>
            <ac:picMk id="9" creationId="{E2C89087-2302-175C-7A8A-2B877A9C91D9}"/>
          </ac:picMkLst>
        </pc:picChg>
      </pc:sldChg>
      <pc:sldChg chg="addSp modSp mod">
        <pc:chgData name="Nathan Reilly" userId="c119e8e7-587d-47ba-8e82-26d3b9ae4672" providerId="ADAL" clId="{D2DAFE3E-0799-4946-8A2A-59963B3C5CC3}" dt="2024-10-04T13:33:09.563" v="15"/>
        <pc:sldMkLst>
          <pc:docMk/>
          <pc:sldMk cId="3134148500" sldId="259"/>
        </pc:sldMkLst>
        <pc:picChg chg="add mod">
          <ac:chgData name="Nathan Reilly" userId="c119e8e7-587d-47ba-8e82-26d3b9ae4672" providerId="ADAL" clId="{D2DAFE3E-0799-4946-8A2A-59963B3C5CC3}" dt="2024-10-04T13:26:00.953" v="7" actId="1076"/>
          <ac:picMkLst>
            <pc:docMk/>
            <pc:sldMk cId="3134148500" sldId="259"/>
            <ac:picMk id="7" creationId="{D296C033-3DAE-28C2-AA33-76A40882038C}"/>
          </ac:picMkLst>
        </pc:picChg>
        <pc:picChg chg="add mod">
          <ac:chgData name="Nathan Reilly" userId="c119e8e7-587d-47ba-8e82-26d3b9ae4672" providerId="ADAL" clId="{D2DAFE3E-0799-4946-8A2A-59963B3C5CC3}" dt="2024-10-04T13:33:04.215" v="14"/>
          <ac:picMkLst>
            <pc:docMk/>
            <pc:sldMk cId="3134148500" sldId="259"/>
            <ac:picMk id="8" creationId="{2A50D6B1-4FE4-AF5C-FF3A-CB209C8B51D4}"/>
          </ac:picMkLst>
        </pc:picChg>
        <pc:picChg chg="add mod">
          <ac:chgData name="Nathan Reilly" userId="c119e8e7-587d-47ba-8e82-26d3b9ae4672" providerId="ADAL" clId="{D2DAFE3E-0799-4946-8A2A-59963B3C5CC3}" dt="2024-10-04T13:33:09.563" v="15"/>
          <ac:picMkLst>
            <pc:docMk/>
            <pc:sldMk cId="3134148500" sldId="259"/>
            <ac:picMk id="9" creationId="{82B838D4-D941-0C04-D5F0-5126B8B32547}"/>
          </ac:picMkLst>
        </pc:picChg>
      </pc:sldChg>
      <pc:sldChg chg="addSp modSp mod">
        <pc:chgData name="Nathan Reilly" userId="c119e8e7-587d-47ba-8e82-26d3b9ae4672" providerId="ADAL" clId="{D2DAFE3E-0799-4946-8A2A-59963B3C5CC3}" dt="2024-10-04T13:33:27.991" v="17"/>
        <pc:sldMkLst>
          <pc:docMk/>
          <pc:sldMk cId="1539277748" sldId="260"/>
        </pc:sldMkLst>
        <pc:picChg chg="add mod">
          <ac:chgData name="Nathan Reilly" userId="c119e8e7-587d-47ba-8e82-26d3b9ae4672" providerId="ADAL" clId="{D2DAFE3E-0799-4946-8A2A-59963B3C5CC3}" dt="2024-10-04T13:26:34.595" v="9" actId="1076"/>
          <ac:picMkLst>
            <pc:docMk/>
            <pc:sldMk cId="1539277748" sldId="260"/>
            <ac:picMk id="7" creationId="{8CB85836-F8E7-FE60-9ADC-199AF353AB20}"/>
          </ac:picMkLst>
        </pc:picChg>
        <pc:picChg chg="add mod">
          <ac:chgData name="Nathan Reilly" userId="c119e8e7-587d-47ba-8e82-26d3b9ae4672" providerId="ADAL" clId="{D2DAFE3E-0799-4946-8A2A-59963B3C5CC3}" dt="2024-10-04T13:33:21.524" v="16"/>
          <ac:picMkLst>
            <pc:docMk/>
            <pc:sldMk cId="1539277748" sldId="260"/>
            <ac:picMk id="8" creationId="{F155D8AC-BBEC-973F-BB9D-014B78C705CD}"/>
          </ac:picMkLst>
        </pc:picChg>
        <pc:picChg chg="add mod">
          <ac:chgData name="Nathan Reilly" userId="c119e8e7-587d-47ba-8e82-26d3b9ae4672" providerId="ADAL" clId="{D2DAFE3E-0799-4946-8A2A-59963B3C5CC3}" dt="2024-10-04T13:33:27.991" v="17"/>
          <ac:picMkLst>
            <pc:docMk/>
            <pc:sldMk cId="1539277748" sldId="260"/>
            <ac:picMk id="9" creationId="{8556DE54-F837-BE7D-BBA1-7A190183A628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DE49F5-FEEF-DDFB-378E-2E53EC8247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2EE5FC6-1444-71F3-C7E5-BCFB8902AB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C45103-4E4A-5DAA-A515-12A4B0A4F5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D7259-4FCC-483E-989D-C3CBDDD2BB86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4889CF-8AA7-CF53-07F1-CFA341E080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657E29-8340-74E0-DB82-6B1366ADDB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5A0F3-9F7C-461D-8EB9-2F082B9712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40373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2E4B88-B209-588E-B619-BD3C89C05F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D87F64-922B-031E-1354-A77AF1C874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28A00B-08BB-9FA8-A79A-CF81790A98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D7259-4FCC-483E-989D-C3CBDDD2BB86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FFE0EF-5641-9606-9C64-0C05C91C08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2378BA-ABBB-0E87-1066-E70C3AACDB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5A0F3-9F7C-461D-8EB9-2F082B9712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68224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30A9E5-BF69-C1F0-380E-222E5FF890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253946-48BA-40BC-6030-4E466ADFFE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AAD012-0BBA-F512-60C1-CBC467815D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D7259-4FCC-483E-989D-C3CBDDD2BB86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755320-33BD-63C2-F149-DC44884916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F10BD4-9597-C2A8-C193-9960CF5423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5A0F3-9F7C-461D-8EB9-2F082B9712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05915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12D902-8489-BBB2-C51B-5DC43F9029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A375DE-D7D0-6B3E-E4F3-65D82BA181F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640CE8A-FD72-7491-199E-21C0AFC938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C16AEA-E22B-D6A7-CBA2-0CB492CFBE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D7259-4FCC-483E-989D-C3CBDDD2BB86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6A96B6-2E4E-B27C-6449-AD76D6447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00E60C-2C53-5C63-3A98-5B40060ED8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5A0F3-9F7C-461D-8EB9-2F082B9712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53265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F82873-B624-9C2F-A5EB-A280585618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D07F39-A021-A63C-BB65-E0C6C59188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1268294-F728-3BB4-5BE7-9239513189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F2FDB30-6B02-8F75-A113-A257E40A162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07962E-DC0B-0D4C-0E58-B74583E6FE7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F1D3E7D-58FD-155A-D83B-568E5F1FEC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D7259-4FCC-483E-989D-C3CBDDD2BB86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B89436E-837B-CAC5-89B7-11F30555D2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6827924-4770-34E1-F4D8-0D3E8D5637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5A0F3-9F7C-461D-8EB9-2F082B9712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0241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6A15AB-A846-A7D9-DDDB-EEFFABDEB0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D7C057F-5B19-56E9-C6DC-34C608BE4B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D7259-4FCC-483E-989D-C3CBDDD2BB86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C8F4DEB-559F-4D5C-1397-64A022F766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945B815-196D-CDE8-6F9A-B3FC910EB5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5A0F3-9F7C-461D-8EB9-2F082B9712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47700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076BFD0-013E-E061-297D-3B0E84889F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D7259-4FCC-483E-989D-C3CBDDD2BB86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D04E9A6-82FA-77A1-6B78-17DBB51D6E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B4304C-EDC6-9F80-ECE6-51A953FEEC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5A0F3-9F7C-461D-8EB9-2F082B9712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384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3C241F-4D5D-80DB-F09A-0C23A5262F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68E47E-0DF3-2E49-F107-AD31ACFFCB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C5B9BE3-F361-586E-BF58-E4F1E60456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63892A-CB72-1454-6401-810A61ADF3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D7259-4FCC-483E-989D-C3CBDDD2BB86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920975-4832-2A77-7044-7AA0E23E64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AA23C2-722D-F3D5-E9A0-A7B342C55E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5A0F3-9F7C-461D-8EB9-2F082B9712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5662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4F2493-4642-6F11-4E60-23DD7D3A22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AA129F0-5926-4779-1DEA-5FAE9C72771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4CF2A4-15CC-A9A4-2EA1-CFA37B6CA4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2DFE41-2622-9371-339B-10270E8F14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D7259-4FCC-483E-989D-C3CBDDD2BB86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4C9C56-BFD1-0EFD-BFB1-3150DF7ACA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D6E0AB-C0D2-ADDA-631A-EC0B2734DF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5A0F3-9F7C-461D-8EB9-2F082B9712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739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C6A7E3-A012-834E-3990-C4B6411321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449ECD-7047-4D7A-AC2E-BECFF30097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4CDFC1-AA0B-9819-722B-88BEF24463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D7259-4FCC-483E-989D-C3CBDDD2BB86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A73F7B-7662-FCAA-E479-CD23F5675A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516CB8-70B0-E0C5-281A-7742EE7C30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5A0F3-9F7C-461D-8EB9-2F082B9712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61868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E82503E-AD4F-C57B-A31C-ADC69C1D007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7172D2-945A-9426-8640-ADCF004B39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506AA7-9A37-184C-0B3E-55D3CC4DF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D7259-4FCC-483E-989D-C3CBDDD2BB86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6A3427-02B4-B19C-9E5D-9D6D521B7E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7401FA-8A2C-715C-3492-4E549E6680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5A0F3-9F7C-461D-8EB9-2F082B9712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38909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4C6B1DA-114F-C8E9-5EE7-65C12C01A9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1829BB-1462-1817-4120-D56977C324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99ED07-83FB-4007-DEAC-B75D80D3251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7BD7259-4FCC-483E-989D-C3CBDDD2BB86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361107-F4BA-76E5-E12F-B0174B7041B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D23385-8594-08F6-38EF-F7D454D829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CC5A0F3-9F7C-461D-8EB9-2F082B9712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3646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6C00E70-AF34-6DFD-5BCF-4D7DED055668}"/>
              </a:ext>
            </a:extLst>
          </p:cNvPr>
          <p:cNvSpPr txBox="1"/>
          <p:nvPr/>
        </p:nvSpPr>
        <p:spPr>
          <a:xfrm>
            <a:off x="1398" y="151968"/>
            <a:ext cx="609460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 dirty="0">
                <a:solidFill>
                  <a:srgbClr val="000000"/>
                </a:solidFill>
                <a:latin typeface="NTFPrintf" panose="03000400000000000000" pitchFamily="66" charset="0"/>
              </a:rPr>
              <a:t>Monday</a:t>
            </a:r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 14</a:t>
            </a:r>
            <a:r>
              <a:rPr lang="en-GB" sz="4000" u="sng" dirty="0">
                <a:solidFill>
                  <a:srgbClr val="000000"/>
                </a:solidFill>
                <a:latin typeface="NTFPrintf" panose="03000400000000000000" pitchFamily="66" charset="0"/>
              </a:rPr>
              <a:t>th</a:t>
            </a:r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 </a:t>
            </a:r>
            <a:r>
              <a:rPr lang="en-GB" sz="4000" u="sng" dirty="0">
                <a:solidFill>
                  <a:srgbClr val="000000"/>
                </a:solidFill>
                <a:latin typeface="NTFPrintf" panose="03000400000000000000" pitchFamily="66" charset="0"/>
              </a:rPr>
              <a:t>October</a:t>
            </a:r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 2024</a:t>
            </a:r>
            <a:endParaRPr lang="en-GB" sz="4000" u="sng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D2E6AB9-FDD7-3004-D2FF-B643C4FA48C6}"/>
              </a:ext>
            </a:extLst>
          </p:cNvPr>
          <p:cNvSpPr txBox="1"/>
          <p:nvPr/>
        </p:nvSpPr>
        <p:spPr>
          <a:xfrm>
            <a:off x="0" y="928041"/>
            <a:ext cx="620365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>
                <a:solidFill>
                  <a:srgbClr val="000000"/>
                </a:solidFill>
                <a:latin typeface="NTFPrintf" panose="03000400000000000000" pitchFamily="66" charset="0"/>
              </a:rPr>
              <a:t>Handwriting</a:t>
            </a:r>
            <a:endParaRPr lang="en-GB" sz="400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6820FCE-F58E-A130-BBF1-6B8785171EA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01" t="61651" r="17844" b="14251"/>
          <a:stretch/>
        </p:blipFill>
        <p:spPr>
          <a:xfrm>
            <a:off x="0" y="4313694"/>
            <a:ext cx="12192000" cy="254430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74EC3B7-96A1-84A5-83BA-0DAEC85E21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048" y="1873688"/>
            <a:ext cx="2133785" cy="134123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9A1B413-2CF7-6380-6D3B-0CE3EBD609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03242" y="2064902"/>
            <a:ext cx="1508891" cy="136409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5BE1A8E-9286-2BD1-B29F-86F90F30504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29094" y="2064902"/>
            <a:ext cx="1783235" cy="1790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5676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E65D139-8BDA-802D-44E8-B7909AB72530}"/>
              </a:ext>
            </a:extLst>
          </p:cNvPr>
          <p:cNvSpPr txBox="1"/>
          <p:nvPr/>
        </p:nvSpPr>
        <p:spPr>
          <a:xfrm>
            <a:off x="1398" y="151968"/>
            <a:ext cx="609460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Tuesday </a:t>
            </a:r>
            <a:r>
              <a:rPr lang="en-GB" sz="4000" u="sng" dirty="0">
                <a:solidFill>
                  <a:srgbClr val="000000"/>
                </a:solidFill>
                <a:latin typeface="NTFPrintf" panose="03000400000000000000" pitchFamily="66" charset="0"/>
              </a:rPr>
              <a:t>15th</a:t>
            </a:r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 </a:t>
            </a:r>
            <a:r>
              <a:rPr lang="en-GB" sz="4000" u="sng" dirty="0">
                <a:solidFill>
                  <a:srgbClr val="000000"/>
                </a:solidFill>
                <a:latin typeface="NTFPrintf" panose="03000400000000000000" pitchFamily="66" charset="0"/>
              </a:rPr>
              <a:t>October</a:t>
            </a:r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 2024</a:t>
            </a:r>
            <a:endParaRPr lang="en-GB" sz="4000" u="sng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2372972-C959-9CCA-3692-D9EC35D4647C}"/>
              </a:ext>
            </a:extLst>
          </p:cNvPr>
          <p:cNvSpPr txBox="1"/>
          <p:nvPr/>
        </p:nvSpPr>
        <p:spPr>
          <a:xfrm>
            <a:off x="0" y="928041"/>
            <a:ext cx="620365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>
                <a:solidFill>
                  <a:srgbClr val="000000"/>
                </a:solidFill>
                <a:latin typeface="NTFPrintf" panose="03000400000000000000" pitchFamily="66" charset="0"/>
              </a:rPr>
              <a:t>Handwriting</a:t>
            </a:r>
            <a:endParaRPr lang="en-GB" sz="40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8EC0EB-0FA1-45F9-8A1E-CFFF0F20170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01" t="61651" r="17844" b="14251"/>
          <a:stretch/>
        </p:blipFill>
        <p:spPr>
          <a:xfrm>
            <a:off x="0" y="4313694"/>
            <a:ext cx="12192000" cy="25443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0AE8479-375D-1CAB-3D7E-AD4DC02DD2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330" y="1884453"/>
            <a:ext cx="1767993" cy="147840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3A2A034-DE9B-FC89-4C9A-A08589856B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4734" y="1865464"/>
            <a:ext cx="1066892" cy="168416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E8D0F7C-B3DB-031F-C335-A58B4D015C7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95889" y="1635927"/>
            <a:ext cx="922100" cy="1638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8124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E84CADE-4E9B-CBF8-3583-4A26C1801280}"/>
              </a:ext>
            </a:extLst>
          </p:cNvPr>
          <p:cNvSpPr txBox="1"/>
          <p:nvPr/>
        </p:nvSpPr>
        <p:spPr>
          <a:xfrm>
            <a:off x="1398" y="151968"/>
            <a:ext cx="609460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Wednesday 16</a:t>
            </a:r>
            <a:r>
              <a:rPr lang="en-GB" sz="4000" u="sng" dirty="0">
                <a:solidFill>
                  <a:srgbClr val="000000"/>
                </a:solidFill>
                <a:latin typeface="NTFPrintf" panose="03000400000000000000" pitchFamily="66" charset="0"/>
              </a:rPr>
              <a:t>th</a:t>
            </a:r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 </a:t>
            </a:r>
            <a:r>
              <a:rPr lang="en-GB" sz="4000" u="sng" dirty="0">
                <a:solidFill>
                  <a:srgbClr val="000000"/>
                </a:solidFill>
                <a:latin typeface="NTFPrintf" panose="03000400000000000000" pitchFamily="66" charset="0"/>
              </a:rPr>
              <a:t>October</a:t>
            </a:r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 2024</a:t>
            </a:r>
            <a:endParaRPr lang="en-GB" sz="4000" u="sng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16BEC80-E21B-160B-1951-38163D2B3941}"/>
              </a:ext>
            </a:extLst>
          </p:cNvPr>
          <p:cNvSpPr txBox="1"/>
          <p:nvPr/>
        </p:nvSpPr>
        <p:spPr>
          <a:xfrm>
            <a:off x="0" y="928041"/>
            <a:ext cx="620365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>
                <a:solidFill>
                  <a:srgbClr val="000000"/>
                </a:solidFill>
                <a:latin typeface="NTFPrintf" panose="03000400000000000000" pitchFamily="66" charset="0"/>
              </a:rPr>
              <a:t>Handwriting</a:t>
            </a:r>
            <a:endParaRPr lang="en-GB" sz="40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4E8536-057B-9F74-B56E-20A64FD8812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01" t="61651" r="17844" b="14251"/>
          <a:stretch/>
        </p:blipFill>
        <p:spPr>
          <a:xfrm>
            <a:off x="0" y="4313694"/>
            <a:ext cx="12192000" cy="25443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AC696C7-5124-D506-7F24-D87819CCA1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804" y="1862453"/>
            <a:ext cx="4496190" cy="179085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26700B0-C82A-D45E-FF24-C562165CD7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90853" y="1635927"/>
            <a:ext cx="1272650" cy="163844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2C89087-2302-175C-7A8A-2B877A9C91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90841" y="1281984"/>
            <a:ext cx="1394581" cy="2011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37868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D30D016-3F26-E222-2A5F-6D92CD007CF5}"/>
              </a:ext>
            </a:extLst>
          </p:cNvPr>
          <p:cNvSpPr txBox="1"/>
          <p:nvPr/>
        </p:nvSpPr>
        <p:spPr>
          <a:xfrm>
            <a:off x="1398" y="151968"/>
            <a:ext cx="609460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Thursday 1</a:t>
            </a:r>
            <a:r>
              <a:rPr lang="en-GB" sz="4000" u="sng" dirty="0">
                <a:solidFill>
                  <a:srgbClr val="000000"/>
                </a:solidFill>
                <a:latin typeface="NTFPrintf" panose="03000400000000000000" pitchFamily="66" charset="0"/>
              </a:rPr>
              <a:t>7th</a:t>
            </a:r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 </a:t>
            </a:r>
            <a:r>
              <a:rPr lang="en-GB" sz="4000" u="sng" dirty="0">
                <a:solidFill>
                  <a:srgbClr val="000000"/>
                </a:solidFill>
                <a:latin typeface="NTFPrintf" panose="03000400000000000000" pitchFamily="66" charset="0"/>
              </a:rPr>
              <a:t>October</a:t>
            </a:r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 2024</a:t>
            </a:r>
            <a:endParaRPr lang="en-GB" sz="4000" u="sng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9A52241-60F1-58BE-A17F-497A3D07D416}"/>
              </a:ext>
            </a:extLst>
          </p:cNvPr>
          <p:cNvSpPr txBox="1"/>
          <p:nvPr/>
        </p:nvSpPr>
        <p:spPr>
          <a:xfrm>
            <a:off x="0" y="928041"/>
            <a:ext cx="620365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>
                <a:solidFill>
                  <a:srgbClr val="000000"/>
                </a:solidFill>
                <a:latin typeface="NTFPrintf" panose="03000400000000000000" pitchFamily="66" charset="0"/>
              </a:rPr>
              <a:t>Handwriting</a:t>
            </a:r>
            <a:endParaRPr lang="en-GB" sz="40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006A3AC-F500-DCBE-E189-01F2381A77D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01" t="61651" r="17844" b="14251"/>
          <a:stretch/>
        </p:blipFill>
        <p:spPr>
          <a:xfrm>
            <a:off x="0" y="4313694"/>
            <a:ext cx="12192000" cy="25443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296C033-3DAE-28C2-AA33-76A4088203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290" y="2045090"/>
            <a:ext cx="4473328" cy="185944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A50D6B1-4FE4-AF5C-FF3A-CB209C8B51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03242" y="2064902"/>
            <a:ext cx="1508891" cy="136409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2B838D4-D941-0C04-D5F0-5126B8B3254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29094" y="2064902"/>
            <a:ext cx="1783235" cy="1790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1485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79130F4-794D-E7F7-597D-495501D6EE50}"/>
              </a:ext>
            </a:extLst>
          </p:cNvPr>
          <p:cNvSpPr txBox="1"/>
          <p:nvPr/>
        </p:nvSpPr>
        <p:spPr>
          <a:xfrm>
            <a:off x="1398" y="151968"/>
            <a:ext cx="609460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Friday </a:t>
            </a:r>
            <a:r>
              <a:rPr lang="en-GB" sz="4000" u="sng" dirty="0">
                <a:solidFill>
                  <a:srgbClr val="000000"/>
                </a:solidFill>
                <a:latin typeface="NTFPrintf" panose="03000400000000000000" pitchFamily="66" charset="0"/>
              </a:rPr>
              <a:t>18th</a:t>
            </a:r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 </a:t>
            </a:r>
            <a:r>
              <a:rPr lang="en-GB" sz="4000" u="sng" dirty="0">
                <a:solidFill>
                  <a:srgbClr val="000000"/>
                </a:solidFill>
                <a:latin typeface="NTFPrintf" panose="03000400000000000000" pitchFamily="66" charset="0"/>
              </a:rPr>
              <a:t>October</a:t>
            </a:r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 2024</a:t>
            </a:r>
            <a:endParaRPr lang="en-GB" sz="4000" u="sng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E70D8D-B2A0-4BBB-DF6D-3CCFF5ED903D}"/>
              </a:ext>
            </a:extLst>
          </p:cNvPr>
          <p:cNvSpPr txBox="1"/>
          <p:nvPr/>
        </p:nvSpPr>
        <p:spPr>
          <a:xfrm>
            <a:off x="0" y="928041"/>
            <a:ext cx="620365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>
                <a:solidFill>
                  <a:srgbClr val="000000"/>
                </a:solidFill>
                <a:latin typeface="NTFPrintf" panose="03000400000000000000" pitchFamily="66" charset="0"/>
              </a:rPr>
              <a:t>Handwriting</a:t>
            </a:r>
            <a:endParaRPr lang="en-GB" sz="40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1504991-BB92-B2B3-3E5F-DC2DE9DFF2B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01" t="61651" r="17844" b="14251"/>
          <a:stretch/>
        </p:blipFill>
        <p:spPr>
          <a:xfrm>
            <a:off x="0" y="4313694"/>
            <a:ext cx="12192000" cy="25443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CB85836-F8E7-FE60-9ADC-199AF353AB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56521"/>
            <a:ext cx="4427604" cy="183657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155D8AC-BBEC-973F-BB9D-014B78C705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4734" y="1865464"/>
            <a:ext cx="1066892" cy="168416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56DE54-F837-BE7D-BBA1-7A190183A62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95889" y="1635927"/>
            <a:ext cx="922100" cy="1638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92777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FDD98CEB9DE9B488FE633F1B472D131" ma:contentTypeVersion="14" ma:contentTypeDescription="Create a new document." ma:contentTypeScope="" ma:versionID="085d6f466ed3eb6a7bb829c7c8a6680a">
  <xsd:schema xmlns:xsd="http://www.w3.org/2001/XMLSchema" xmlns:xs="http://www.w3.org/2001/XMLSchema" xmlns:p="http://schemas.microsoft.com/office/2006/metadata/properties" xmlns:ns2="81abe300-d9b9-4adc-b66e-f0391efc9b74" xmlns:ns3="c7e26a17-3c31-4f31-a43d-b937a1d062a2" targetNamespace="http://schemas.microsoft.com/office/2006/metadata/properties" ma:root="true" ma:fieldsID="5293ea407d6da6ec4accfc58f1cb6924" ns2:_="" ns3:_="">
    <xsd:import namespace="81abe300-d9b9-4adc-b66e-f0391efc9b74"/>
    <xsd:import namespace="c7e26a17-3c31-4f31-a43d-b937a1d062a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1abe300-d9b9-4adc-b66e-f0391efc9b7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be81db06-e34f-41c1-bdb2-7522357d48d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e26a17-3c31-4f31-a43d-b937a1d062a2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e10d59a6-c839-41c6-b297-76b50da41562}" ma:internalName="TaxCatchAll" ma:showField="CatchAllData" ma:web="c7e26a17-3c31-4f31-a43d-b937a1d062a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7e26a17-3c31-4f31-a43d-b937a1d062a2" xsi:nil="true"/>
    <lcf76f155ced4ddcb4097134ff3c332f xmlns="81abe300-d9b9-4adc-b66e-f0391efc9b74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8BBAA7B-CC2A-45F3-BD56-B0A3B0AFF66B}"/>
</file>

<file path=customXml/itemProps2.xml><?xml version="1.0" encoding="utf-8"?>
<ds:datastoreItem xmlns:ds="http://schemas.openxmlformats.org/officeDocument/2006/customXml" ds:itemID="{80E1DAFF-DF30-4F9B-AAD9-C0509B584D4C}"/>
</file>

<file path=customXml/itemProps3.xml><?xml version="1.0" encoding="utf-8"?>
<ds:datastoreItem xmlns:ds="http://schemas.openxmlformats.org/officeDocument/2006/customXml" ds:itemID="{FE104F68-D55F-468F-8050-E583AC92CF68}"/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25</Words>
  <Application>Microsoft Office PowerPoint</Application>
  <PresentationFormat>Widescreen</PresentationFormat>
  <Paragraphs>10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Aptos</vt:lpstr>
      <vt:lpstr>Aptos Display</vt:lpstr>
      <vt:lpstr>Arial</vt:lpstr>
      <vt:lpstr>NTFPrintf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Nathan Reilly</dc:creator>
  <cp:lastModifiedBy>Nathan Reilly</cp:lastModifiedBy>
  <cp:revision>1</cp:revision>
  <dcterms:created xsi:type="dcterms:W3CDTF">2024-10-04T13:16:33Z</dcterms:created>
  <dcterms:modified xsi:type="dcterms:W3CDTF">2024-10-04T13:33:33Z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0x0101000FDD98CEB9DE9B488FE633F1B472D131</vt:lpwstr>
  </property>
</Properties>
</file>