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9"/>
  </p:notesMasterIdLst>
  <p:sldIdLst>
    <p:sldId id="260" r:id="rId5"/>
    <p:sldId id="258" r:id="rId6"/>
    <p:sldId id="257" r:id="rId7"/>
    <p:sldId id="261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queline Rockett" userId="1c5562f3-2cdb-4796-b8c3-84afa53b5d9b" providerId="ADAL" clId="{394B4FD5-FD9D-48C2-8C6D-220CE402A66C}"/>
    <pc:docChg chg="custSel addSld modSld">
      <pc:chgData name="Jacqueline Rockett" userId="1c5562f3-2cdb-4796-b8c3-84afa53b5d9b" providerId="ADAL" clId="{394B4FD5-FD9D-48C2-8C6D-220CE402A66C}" dt="2023-11-03T15:30:03.700" v="93" actId="14100"/>
      <pc:docMkLst>
        <pc:docMk/>
      </pc:docMkLst>
      <pc:sldChg chg="addSp delSp modSp mod">
        <pc:chgData name="Jacqueline Rockett" userId="1c5562f3-2cdb-4796-b8c3-84afa53b5d9b" providerId="ADAL" clId="{394B4FD5-FD9D-48C2-8C6D-220CE402A66C}" dt="2023-11-03T15:28:00.719" v="70" actId="14100"/>
        <pc:sldMkLst>
          <pc:docMk/>
          <pc:sldMk cId="4003318055" sldId="257"/>
        </pc:sldMkLst>
        <pc:spChg chg="del">
          <ac:chgData name="Jacqueline Rockett" userId="1c5562f3-2cdb-4796-b8c3-84afa53b5d9b" providerId="ADAL" clId="{394B4FD5-FD9D-48C2-8C6D-220CE402A66C}" dt="2023-11-03T15:26:10.136" v="26" actId="478"/>
          <ac:spMkLst>
            <pc:docMk/>
            <pc:sldMk cId="4003318055" sldId="257"/>
            <ac:spMk id="2" creationId="{782D702D-4E32-4BFF-FB81-46D234715CE0}"/>
          </ac:spMkLst>
        </pc:spChg>
        <pc:spChg chg="add">
          <ac:chgData name="Jacqueline Rockett" userId="1c5562f3-2cdb-4796-b8c3-84afa53b5d9b" providerId="ADAL" clId="{394B4FD5-FD9D-48C2-8C6D-220CE402A66C}" dt="2023-11-03T15:26:32.432" v="32" actId="11529"/>
          <ac:spMkLst>
            <pc:docMk/>
            <pc:sldMk cId="4003318055" sldId="257"/>
            <ac:spMk id="9" creationId="{B62E3C86-B5D0-2DCA-29ED-838969FE538A}"/>
          </ac:spMkLst>
        </pc:spChg>
        <pc:spChg chg="del mod">
          <ac:chgData name="Jacqueline Rockett" userId="1c5562f3-2cdb-4796-b8c3-84afa53b5d9b" providerId="ADAL" clId="{394B4FD5-FD9D-48C2-8C6D-220CE402A66C}" dt="2023-11-03T15:26:14.009" v="28" actId="478"/>
          <ac:spMkLst>
            <pc:docMk/>
            <pc:sldMk cId="4003318055" sldId="257"/>
            <ac:spMk id="12" creationId="{6A985D5A-3352-7714-18ED-2D1A2D4BB0FD}"/>
          </ac:spMkLst>
        </pc:spChg>
        <pc:graphicFrameChg chg="modGraphic">
          <ac:chgData name="Jacqueline Rockett" userId="1c5562f3-2cdb-4796-b8c3-84afa53b5d9b" providerId="ADAL" clId="{394B4FD5-FD9D-48C2-8C6D-220CE402A66C}" dt="2023-11-03T15:27:37.621" v="65" actId="207"/>
          <ac:graphicFrameMkLst>
            <pc:docMk/>
            <pc:sldMk cId="4003318055" sldId="257"/>
            <ac:graphicFrameMk id="5" creationId="{29E819D5-69DC-C745-8348-EB0CC54D0BF5}"/>
          </ac:graphicFrameMkLst>
        </pc:graphicFrameChg>
        <pc:picChg chg="del">
          <ac:chgData name="Jacqueline Rockett" userId="1c5562f3-2cdb-4796-b8c3-84afa53b5d9b" providerId="ADAL" clId="{394B4FD5-FD9D-48C2-8C6D-220CE402A66C}" dt="2023-11-03T15:25:43.111" v="21" actId="478"/>
          <ac:picMkLst>
            <pc:docMk/>
            <pc:sldMk cId="4003318055" sldId="257"/>
            <ac:picMk id="4" creationId="{700995EB-8CA2-851E-1BF1-9B1A95CED801}"/>
          </ac:picMkLst>
        </pc:picChg>
        <pc:picChg chg="add mod">
          <ac:chgData name="Jacqueline Rockett" userId="1c5562f3-2cdb-4796-b8c3-84afa53b5d9b" providerId="ADAL" clId="{394B4FD5-FD9D-48C2-8C6D-220CE402A66C}" dt="2023-11-03T15:25:51.747" v="24" actId="14100"/>
          <ac:picMkLst>
            <pc:docMk/>
            <pc:sldMk cId="4003318055" sldId="257"/>
            <ac:picMk id="6" creationId="{D98FB748-BD9E-1A9D-822E-ABC733621C8E}"/>
          </ac:picMkLst>
        </pc:picChg>
        <pc:picChg chg="add mod">
          <ac:chgData name="Jacqueline Rockett" userId="1c5562f3-2cdb-4796-b8c3-84afa53b5d9b" providerId="ADAL" clId="{394B4FD5-FD9D-48C2-8C6D-220CE402A66C}" dt="2023-11-03T15:26:23.693" v="31" actId="14100"/>
          <ac:picMkLst>
            <pc:docMk/>
            <pc:sldMk cId="4003318055" sldId="257"/>
            <ac:picMk id="8" creationId="{ECB85492-37B3-BBDF-DE91-369A37DFBA63}"/>
          </ac:picMkLst>
        </pc:picChg>
        <pc:picChg chg="del">
          <ac:chgData name="Jacqueline Rockett" userId="1c5562f3-2cdb-4796-b8c3-84afa53b5d9b" providerId="ADAL" clId="{394B4FD5-FD9D-48C2-8C6D-220CE402A66C}" dt="2023-11-03T15:26:07.356" v="25" actId="478"/>
          <ac:picMkLst>
            <pc:docMk/>
            <pc:sldMk cId="4003318055" sldId="257"/>
            <ac:picMk id="11" creationId="{C28CA12D-2D11-3516-369C-0D5A15AA52AF}"/>
          </ac:picMkLst>
        </pc:picChg>
        <pc:picChg chg="add mod">
          <ac:chgData name="Jacqueline Rockett" userId="1c5562f3-2cdb-4796-b8c3-84afa53b5d9b" providerId="ADAL" clId="{394B4FD5-FD9D-48C2-8C6D-220CE402A66C}" dt="2023-11-03T15:27:13.781" v="38" actId="14100"/>
          <ac:picMkLst>
            <pc:docMk/>
            <pc:sldMk cId="4003318055" sldId="257"/>
            <ac:picMk id="13" creationId="{4C72C613-343A-7EB2-5E82-E4E4AF3E1648}"/>
          </ac:picMkLst>
        </pc:picChg>
        <pc:picChg chg="del">
          <ac:chgData name="Jacqueline Rockett" userId="1c5562f3-2cdb-4796-b8c3-84afa53b5d9b" providerId="ADAL" clId="{394B4FD5-FD9D-48C2-8C6D-220CE402A66C}" dt="2023-11-03T15:26:35.539" v="34" actId="478"/>
          <ac:picMkLst>
            <pc:docMk/>
            <pc:sldMk cId="4003318055" sldId="257"/>
            <ac:picMk id="14" creationId="{9633954B-5A4F-DE8B-E380-0EAC688C1353}"/>
          </ac:picMkLst>
        </pc:picChg>
        <pc:picChg chg="del">
          <ac:chgData name="Jacqueline Rockett" userId="1c5562f3-2cdb-4796-b8c3-84afa53b5d9b" providerId="ADAL" clId="{394B4FD5-FD9D-48C2-8C6D-220CE402A66C}" dt="2023-11-03T15:26:34.070" v="33" actId="478"/>
          <ac:picMkLst>
            <pc:docMk/>
            <pc:sldMk cId="4003318055" sldId="257"/>
            <ac:picMk id="16" creationId="{91BF5CD7-FCED-5D55-6E34-93C7A985F87C}"/>
          </ac:picMkLst>
        </pc:picChg>
        <pc:picChg chg="add mod">
          <ac:chgData name="Jacqueline Rockett" userId="1c5562f3-2cdb-4796-b8c3-84afa53b5d9b" providerId="ADAL" clId="{394B4FD5-FD9D-48C2-8C6D-220CE402A66C}" dt="2023-11-03T15:28:00.719" v="70" actId="14100"/>
          <ac:picMkLst>
            <pc:docMk/>
            <pc:sldMk cId="4003318055" sldId="257"/>
            <ac:picMk id="17" creationId="{98E03FC9-BC42-3138-2C8B-BFEBC917D29C}"/>
          </ac:picMkLst>
        </pc:picChg>
      </pc:sldChg>
      <pc:sldChg chg="addSp delSp modSp mod">
        <pc:chgData name="Jacqueline Rockett" userId="1c5562f3-2cdb-4796-b8c3-84afa53b5d9b" providerId="ADAL" clId="{394B4FD5-FD9D-48C2-8C6D-220CE402A66C}" dt="2023-11-03T15:25:00.381" v="20" actId="14100"/>
        <pc:sldMkLst>
          <pc:docMk/>
          <pc:sldMk cId="4060110985" sldId="258"/>
        </pc:sldMkLst>
        <pc:spChg chg="add">
          <ac:chgData name="Jacqueline Rockett" userId="1c5562f3-2cdb-4796-b8c3-84afa53b5d9b" providerId="ADAL" clId="{394B4FD5-FD9D-48C2-8C6D-220CE402A66C}" dt="2023-11-03T15:24:23.716" v="13" actId="11529"/>
          <ac:spMkLst>
            <pc:docMk/>
            <pc:sldMk cId="4060110985" sldId="258"/>
            <ac:spMk id="10" creationId="{2B60B2A3-AE98-AA5F-9B6E-9D896A4D9B97}"/>
          </ac:spMkLst>
        </pc:spChg>
        <pc:spChg chg="del">
          <ac:chgData name="Jacqueline Rockett" userId="1c5562f3-2cdb-4796-b8c3-84afa53b5d9b" providerId="ADAL" clId="{394B4FD5-FD9D-48C2-8C6D-220CE402A66C}" dt="2023-11-03T15:24:33.059" v="15" actId="478"/>
          <ac:spMkLst>
            <pc:docMk/>
            <pc:sldMk cId="4060110985" sldId="258"/>
            <ac:spMk id="13" creationId="{408D4992-FB0C-8715-869A-044D5246EC11}"/>
          </ac:spMkLst>
        </pc:spChg>
        <pc:picChg chg="add mod">
          <ac:chgData name="Jacqueline Rockett" userId="1c5562f3-2cdb-4796-b8c3-84afa53b5d9b" providerId="ADAL" clId="{394B4FD5-FD9D-48C2-8C6D-220CE402A66C}" dt="2023-11-03T15:23:37.736" v="3" actId="14100"/>
          <ac:picMkLst>
            <pc:docMk/>
            <pc:sldMk cId="4060110985" sldId="258"/>
            <ac:picMk id="3" creationId="{7E471092-DD44-6B78-09FC-DC99841717C6}"/>
          </ac:picMkLst>
        </pc:picChg>
        <pc:picChg chg="del">
          <ac:chgData name="Jacqueline Rockett" userId="1c5562f3-2cdb-4796-b8c3-84afa53b5d9b" providerId="ADAL" clId="{394B4FD5-FD9D-48C2-8C6D-220CE402A66C}" dt="2023-11-03T15:23:31.398" v="0" actId="478"/>
          <ac:picMkLst>
            <pc:docMk/>
            <pc:sldMk cId="4060110985" sldId="258"/>
            <ac:picMk id="4" creationId="{6E4A60E6-C244-2827-7923-B6FBAA6F2883}"/>
          </ac:picMkLst>
        </pc:picChg>
        <pc:picChg chg="add mod">
          <ac:chgData name="Jacqueline Rockett" userId="1c5562f3-2cdb-4796-b8c3-84afa53b5d9b" providerId="ADAL" clId="{394B4FD5-FD9D-48C2-8C6D-220CE402A66C}" dt="2023-11-03T15:23:55.687" v="8" actId="14100"/>
          <ac:picMkLst>
            <pc:docMk/>
            <pc:sldMk cId="4060110985" sldId="258"/>
            <ac:picMk id="7" creationId="{1C15FCC3-C3B8-FCE4-9D08-75EF9B7C4149}"/>
          </ac:picMkLst>
        </pc:picChg>
        <pc:picChg chg="add mod">
          <ac:chgData name="Jacqueline Rockett" userId="1c5562f3-2cdb-4796-b8c3-84afa53b5d9b" providerId="ADAL" clId="{394B4FD5-FD9D-48C2-8C6D-220CE402A66C}" dt="2023-11-03T15:24:14.460" v="12" actId="1076"/>
          <ac:picMkLst>
            <pc:docMk/>
            <pc:sldMk cId="4060110985" sldId="258"/>
            <ac:picMk id="9" creationId="{F2D786E9-7C48-ADE2-41E4-C6FE133EDE5B}"/>
          </ac:picMkLst>
        </pc:picChg>
        <pc:picChg chg="del mod">
          <ac:chgData name="Jacqueline Rockett" userId="1c5562f3-2cdb-4796-b8c3-84afa53b5d9b" providerId="ADAL" clId="{394B4FD5-FD9D-48C2-8C6D-220CE402A66C}" dt="2023-11-03T15:23:57.237" v="10" actId="478"/>
          <ac:picMkLst>
            <pc:docMk/>
            <pc:sldMk cId="4060110985" sldId="258"/>
            <ac:picMk id="12" creationId="{0F3D093E-7C5F-C327-3F92-6A87B275F48F}"/>
          </ac:picMkLst>
        </pc:picChg>
        <pc:picChg chg="add mod">
          <ac:chgData name="Jacqueline Rockett" userId="1c5562f3-2cdb-4796-b8c3-84afa53b5d9b" providerId="ADAL" clId="{394B4FD5-FD9D-48C2-8C6D-220CE402A66C}" dt="2023-11-03T15:25:00.381" v="20" actId="14100"/>
          <ac:picMkLst>
            <pc:docMk/>
            <pc:sldMk cId="4060110985" sldId="258"/>
            <ac:picMk id="14" creationId="{6B3DD338-FD16-A489-B9FA-F91CE6E188FC}"/>
          </ac:picMkLst>
        </pc:picChg>
        <pc:picChg chg="del">
          <ac:chgData name="Jacqueline Rockett" userId="1c5562f3-2cdb-4796-b8c3-84afa53b5d9b" providerId="ADAL" clId="{394B4FD5-FD9D-48C2-8C6D-220CE402A66C}" dt="2023-11-03T15:24:31.446" v="14" actId="478"/>
          <ac:picMkLst>
            <pc:docMk/>
            <pc:sldMk cId="4060110985" sldId="258"/>
            <ac:picMk id="15" creationId="{309622C0-E967-B5BF-C214-49CBAE92E620}"/>
          </ac:picMkLst>
        </pc:picChg>
      </pc:sldChg>
      <pc:sldChg chg="addSp delSp modSp add mod">
        <pc:chgData name="Jacqueline Rockett" userId="1c5562f3-2cdb-4796-b8c3-84afa53b5d9b" providerId="ADAL" clId="{394B4FD5-FD9D-48C2-8C6D-220CE402A66C}" dt="2023-11-03T15:30:03.700" v="93" actId="14100"/>
        <pc:sldMkLst>
          <pc:docMk/>
          <pc:sldMk cId="3059781845" sldId="261"/>
        </pc:sldMkLst>
        <pc:spChg chg="del mod">
          <ac:chgData name="Jacqueline Rockett" userId="1c5562f3-2cdb-4796-b8c3-84afa53b5d9b" providerId="ADAL" clId="{394B4FD5-FD9D-48C2-8C6D-220CE402A66C}" dt="2023-11-03T15:28:11.453" v="75" actId="478"/>
          <ac:spMkLst>
            <pc:docMk/>
            <pc:sldMk cId="3059781845" sldId="261"/>
            <ac:spMk id="9" creationId="{B62E3C86-B5D0-2DCA-29ED-838969FE538A}"/>
          </ac:spMkLst>
        </pc:spChg>
        <pc:spChg chg="add">
          <ac:chgData name="Jacqueline Rockett" userId="1c5562f3-2cdb-4796-b8c3-84afa53b5d9b" providerId="ADAL" clId="{394B4FD5-FD9D-48C2-8C6D-220CE402A66C}" dt="2023-11-03T15:29:18.437" v="84" actId="11529"/>
          <ac:spMkLst>
            <pc:docMk/>
            <pc:sldMk cId="3059781845" sldId="261"/>
            <ac:spMk id="10" creationId="{CBAA7064-F49D-8598-E651-C9B94F783B7E}"/>
          </ac:spMkLst>
        </pc:spChg>
        <pc:graphicFrameChg chg="modGraphic">
          <ac:chgData name="Jacqueline Rockett" userId="1c5562f3-2cdb-4796-b8c3-84afa53b5d9b" providerId="ADAL" clId="{394B4FD5-FD9D-48C2-8C6D-220CE402A66C}" dt="2023-11-03T15:29:35.517" v="85" actId="20577"/>
          <ac:graphicFrameMkLst>
            <pc:docMk/>
            <pc:sldMk cId="3059781845" sldId="261"/>
            <ac:graphicFrameMk id="5" creationId="{29E819D5-69DC-C745-8348-EB0CC54D0BF5}"/>
          </ac:graphicFrameMkLst>
        </pc:graphicFrameChg>
        <pc:picChg chg="add mod">
          <ac:chgData name="Jacqueline Rockett" userId="1c5562f3-2cdb-4796-b8c3-84afa53b5d9b" providerId="ADAL" clId="{394B4FD5-FD9D-48C2-8C6D-220CE402A66C}" dt="2023-11-03T15:28:53.558" v="80" actId="14100"/>
          <ac:picMkLst>
            <pc:docMk/>
            <pc:sldMk cId="3059781845" sldId="261"/>
            <ac:picMk id="3" creationId="{D733A085-F323-2CA1-6BC2-D4CE3B493026}"/>
          </ac:picMkLst>
        </pc:picChg>
        <pc:picChg chg="del">
          <ac:chgData name="Jacqueline Rockett" userId="1c5562f3-2cdb-4796-b8c3-84afa53b5d9b" providerId="ADAL" clId="{394B4FD5-FD9D-48C2-8C6D-220CE402A66C}" dt="2023-11-03T15:28:07.837" v="72" actId="478"/>
          <ac:picMkLst>
            <pc:docMk/>
            <pc:sldMk cId="3059781845" sldId="261"/>
            <ac:picMk id="6" creationId="{D98FB748-BD9E-1A9D-822E-ABC733621C8E}"/>
          </ac:picMkLst>
        </pc:picChg>
        <pc:picChg chg="add mod">
          <ac:chgData name="Jacqueline Rockett" userId="1c5562f3-2cdb-4796-b8c3-84afa53b5d9b" providerId="ADAL" clId="{394B4FD5-FD9D-48C2-8C6D-220CE402A66C}" dt="2023-11-03T15:29:09.963" v="83" actId="14100"/>
          <ac:picMkLst>
            <pc:docMk/>
            <pc:sldMk cId="3059781845" sldId="261"/>
            <ac:picMk id="7" creationId="{D0BCF470-1129-8498-5086-FC005CD19963}"/>
          </ac:picMkLst>
        </pc:picChg>
        <pc:picChg chg="del">
          <ac:chgData name="Jacqueline Rockett" userId="1c5562f3-2cdb-4796-b8c3-84afa53b5d9b" providerId="ADAL" clId="{394B4FD5-FD9D-48C2-8C6D-220CE402A66C}" dt="2023-11-03T15:28:09.564" v="73" actId="478"/>
          <ac:picMkLst>
            <pc:docMk/>
            <pc:sldMk cId="3059781845" sldId="261"/>
            <ac:picMk id="8" creationId="{ECB85492-37B3-BBDF-DE91-369A37DFBA63}"/>
          </ac:picMkLst>
        </pc:picChg>
        <pc:picChg chg="add mod">
          <ac:chgData name="Jacqueline Rockett" userId="1c5562f3-2cdb-4796-b8c3-84afa53b5d9b" providerId="ADAL" clId="{394B4FD5-FD9D-48C2-8C6D-220CE402A66C}" dt="2023-11-03T15:29:45.771" v="90" actId="14100"/>
          <ac:picMkLst>
            <pc:docMk/>
            <pc:sldMk cId="3059781845" sldId="261"/>
            <ac:picMk id="12" creationId="{14565028-6ACE-567A-7FB0-B79F338DAD98}"/>
          </ac:picMkLst>
        </pc:picChg>
        <pc:picChg chg="del">
          <ac:chgData name="Jacqueline Rockett" userId="1c5562f3-2cdb-4796-b8c3-84afa53b5d9b" providerId="ADAL" clId="{394B4FD5-FD9D-48C2-8C6D-220CE402A66C}" dt="2023-11-03T15:28:13.042" v="76" actId="478"/>
          <ac:picMkLst>
            <pc:docMk/>
            <pc:sldMk cId="3059781845" sldId="261"/>
            <ac:picMk id="13" creationId="{4C72C613-343A-7EB2-5E82-E4E4AF3E1648}"/>
          </ac:picMkLst>
        </pc:picChg>
        <pc:picChg chg="add mod">
          <ac:chgData name="Jacqueline Rockett" userId="1c5562f3-2cdb-4796-b8c3-84afa53b5d9b" providerId="ADAL" clId="{394B4FD5-FD9D-48C2-8C6D-220CE402A66C}" dt="2023-11-03T15:30:03.700" v="93" actId="14100"/>
          <ac:picMkLst>
            <pc:docMk/>
            <pc:sldMk cId="3059781845" sldId="261"/>
            <ac:picMk id="15" creationId="{9B1C988C-305D-3415-843C-0C28F15816DE}"/>
          </ac:picMkLst>
        </pc:picChg>
        <pc:picChg chg="del">
          <ac:chgData name="Jacqueline Rockett" userId="1c5562f3-2cdb-4796-b8c3-84afa53b5d9b" providerId="ADAL" clId="{394B4FD5-FD9D-48C2-8C6D-220CE402A66C}" dt="2023-11-03T15:28:14.592" v="77" actId="478"/>
          <ac:picMkLst>
            <pc:docMk/>
            <pc:sldMk cId="3059781845" sldId="261"/>
            <ac:picMk id="17" creationId="{98E03FC9-BC42-3138-2C8B-BFEBC917D29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D46A8-5DF5-D447-8361-5C7281712C86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1A97F-EA89-904B-A0CC-AA9DB5519F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43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868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696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6241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815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AD1A9-5E32-7A4F-A7C4-6412E3F3F9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0367C6-2241-7D40-9D21-A58BDB5CA9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B495F-0B1B-2849-9732-7F9A90AE9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E48973-A419-6642-8C63-E531485AF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CD9EB4-81F0-E74C-BC83-DCE5C2E48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911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D4105-AB4F-9748-BB1D-3A41B1082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0C8CC-4680-1A4A-A33E-A61F828EB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C8170-F451-E94A-B93F-278637C63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D1185-0921-9949-9E42-9A314BECB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CF53F-59C7-2F4A-8B1A-7A4F82C65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71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8DAB5-6645-654C-B759-FF66813B7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ADF90-089E-B34A-9C49-5D4EB4C4C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142C3-5414-A24C-899B-496E6C98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91D45-A195-9141-A08E-33554C9C2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7AC07-8384-764F-A409-1DB4C6FBB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55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CAC6B-C189-7B4C-8FE4-B7963658F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FDBC-E565-E54A-B21D-95C5853A5B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DB80E-8F6D-4946-BC00-6A40B184BC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B8982A-9056-754C-9503-81E8C7186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79AEEF-4B46-A64C-91AB-E3D1D70D3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6C476E-344D-3F4E-A3D8-07C002492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089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BBF4C-7B01-B440-9E02-409B8DD87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919C6-FD92-5247-B71A-CA4B62C8CA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F5EB7D-2FC7-3F4F-B1C9-2B0E6C03FA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AC77A3-DC93-DF44-8D17-288E74CE4E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924A61-474F-7745-BF68-A5AF0A1033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398042-6B0D-C34A-A798-E15E194E8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A3FDE4-F627-C242-9094-5F92651C3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967175-F3BB-1A4E-9D8D-342EB0A5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386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3C801-946E-A44D-984F-E199B8D7A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F5AC62-CA10-4841-A324-CC8CB0BD0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8BC90D-0F82-9740-BE74-7FA0C970F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E49A3C-14A0-164E-85AF-F25E78083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396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C2B90D-A5E7-1245-A24B-931335AD4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C99683-DF63-0148-8185-B8346E20F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65F97A-E6F4-5940-A902-19A077088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718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5BBE4-65B6-4240-B9CC-A3A469C5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BE711-A174-E94B-8AA8-1ACEB5F60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440E40-72A7-BA42-B420-DAFC3F573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8D2A3-47B7-B14F-B851-798EE41DE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618067-33CA-CE43-BA8B-9188AFDB9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46A667-9C96-8945-8909-BE31F45FF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93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6F7FF-4592-044E-9ED9-8FACA7A75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5CC3D4-A870-0948-9733-5F1C51427E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7C12A-8D4B-6F42-9C26-D583090673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145324-1772-F34C-B32E-229D98375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8D68A-3DEF-9B47-867D-9584E3FC5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634396-E102-C041-834F-E0C2179FB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90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EC279-C852-A64A-9BD7-C14D8211B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192B23-80FF-7C44-8FEF-D2C2C4DFA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00C15-6D63-8F4C-9FE0-F15BDEDB2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7D6CF-376A-8640-AFEB-8060D3A19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90E68-1699-844A-8622-8452066E4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6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438514-4069-B948-B204-B3C4587FD9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D96E56-30D9-AE4A-8AAA-F476ABADA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0ED58-6405-0543-894C-21A73A275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9E72D-6CFF-6340-B8DE-7819C8AAC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98141-80C5-724F-8B21-B0BC2CC6D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63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2620F1-FB9F-684F-8BFE-7C22137E8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9DFE2A-2644-7A4B-ADDF-0A142D4FA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014E7-5FB9-DB47-9CEA-BDC8115D38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FF370-E50D-654B-9FC0-1448E6FD431E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EC092-9381-0C4C-A775-73E232C0E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45671-5A30-F747-8556-56A34F3744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94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769433"/>
              </p:ext>
            </p:extLst>
          </p:nvPr>
        </p:nvGraphicFramePr>
        <p:xfrm>
          <a:off x="-1356360" y="182880"/>
          <a:ext cx="13402310" cy="650667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375625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454169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6572516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</a:tblGrid>
              <a:tr h="3253339">
                <a:tc rowSpan="2">
                  <a:txBody>
                    <a:bodyPr/>
                    <a:lstStyle/>
                    <a:p>
                      <a:r>
                        <a:rPr lang="en-US" dirty="0"/>
                        <a:t>Task 1: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/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Challenge:                                                                        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  <a:tr h="32533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83584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51EDD73-BB27-01BA-4839-56B485EE09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53267" y="763572"/>
            <a:ext cx="3000921" cy="51753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3EE604-5ACE-B64F-BCA3-A1A1796CF4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60269" y="5915143"/>
            <a:ext cx="3449325" cy="9428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F001316-404F-9D42-1242-4A04F286BA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1563" y="553238"/>
            <a:ext cx="3440569" cy="5659026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0650B1E-23A1-0FDE-CFE3-66F5ABC1683D}"/>
              </a:ext>
            </a:extLst>
          </p:cNvPr>
          <p:cNvSpPr/>
          <p:nvPr/>
        </p:nvSpPr>
        <p:spPr>
          <a:xfrm>
            <a:off x="4279769" y="919112"/>
            <a:ext cx="1112363" cy="225772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47BDBB9-FEE6-3E85-B79F-6B51DE8D9A98}"/>
              </a:ext>
            </a:extLst>
          </p:cNvPr>
          <p:cNvSpPr/>
          <p:nvPr/>
        </p:nvSpPr>
        <p:spPr>
          <a:xfrm>
            <a:off x="4279769" y="4326903"/>
            <a:ext cx="1112363" cy="116892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3EAFEFB-CDB6-EFFA-A7E1-3FAB7A44B9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1416" y="553238"/>
            <a:ext cx="5514738" cy="6010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879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36425"/>
              </p:ext>
            </p:extLst>
          </p:nvPr>
        </p:nvGraphicFramePr>
        <p:xfrm>
          <a:off x="135117" y="182880"/>
          <a:ext cx="11251340" cy="667512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304769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2830285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525486">
                  <a:extLst>
                    <a:ext uri="{9D8B030D-6E8A-4147-A177-3AD203B41FA5}">
                      <a16:colId xmlns:a16="http://schemas.microsoft.com/office/drawing/2014/main" val="3987141983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836655584"/>
                    </a:ext>
                  </a:extLst>
                </a:gridCol>
              </a:tblGrid>
              <a:tr h="667512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/>
                        <a:t>        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>
                          <a:solidFill>
                            <a:srgbClr val="FF0000"/>
                          </a:solidFill>
                        </a:rPr>
                        <a:t>Task 3: </a:t>
                      </a:r>
                    </a:p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7E471092-DD44-6B78-09FC-DC9984171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934" y="1351055"/>
            <a:ext cx="2910888" cy="35714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15FCC3-C3B8-FCE4-9D08-75EF9B7C41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33" y="5439429"/>
            <a:ext cx="3042885" cy="9428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D786E9-7C48-ADE2-41E4-C6FE133EDE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4649" y="790905"/>
            <a:ext cx="4504762" cy="527619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B60B2A3-AE98-AA5F-9B6E-9D896A4D9B97}"/>
              </a:ext>
            </a:extLst>
          </p:cNvPr>
          <p:cNvSpPr/>
          <p:nvPr/>
        </p:nvSpPr>
        <p:spPr>
          <a:xfrm>
            <a:off x="7297014" y="1762812"/>
            <a:ext cx="1139976" cy="426091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B3DD338-FD16-A489-B9FA-F91CE6E188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4953" y="834272"/>
            <a:ext cx="3331335" cy="54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110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050892"/>
              </p:ext>
            </p:extLst>
          </p:nvPr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2960914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880179">
                  <a:extLst>
                    <a:ext uri="{9D8B030D-6E8A-4147-A177-3AD203B41FA5}">
                      <a16:colId xmlns:a16="http://schemas.microsoft.com/office/drawing/2014/main" val="2574906140"/>
                    </a:ext>
                  </a:extLst>
                </a:gridCol>
              </a:tblGrid>
              <a:tr h="65066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    </a:t>
                      </a:r>
                    </a:p>
                    <a:p>
                      <a:r>
                        <a:rPr lang="en-US" dirty="0"/>
                        <a:t>                                            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Challenge: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D98FB748-BD9E-1A9D-822E-ABC733621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05" y="1023948"/>
            <a:ext cx="2878786" cy="51809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B85492-37B3-BBDF-DE91-369A37DFBA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3315" y="1033471"/>
            <a:ext cx="3293218" cy="5171429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2E3C86-B5D0-2DCA-29ED-838969FE538A}"/>
              </a:ext>
            </a:extLst>
          </p:cNvPr>
          <p:cNvSpPr/>
          <p:nvPr/>
        </p:nvSpPr>
        <p:spPr>
          <a:xfrm>
            <a:off x="5656082" y="1508289"/>
            <a:ext cx="669304" cy="422320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C72C613-343A-7EB2-5E82-E4E4AF3E16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3642" y="1838991"/>
            <a:ext cx="3996865" cy="220510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8E03FC9-BC42-3138-2C8B-BFEBC917D2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8701" y="4295013"/>
            <a:ext cx="4571999" cy="190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18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129245"/>
              </p:ext>
            </p:extLst>
          </p:nvPr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2960914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880179">
                  <a:extLst>
                    <a:ext uri="{9D8B030D-6E8A-4147-A177-3AD203B41FA5}">
                      <a16:colId xmlns:a16="http://schemas.microsoft.com/office/drawing/2014/main" val="2574906140"/>
                    </a:ext>
                  </a:extLst>
                </a:gridCol>
              </a:tblGrid>
              <a:tr h="65066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     </a:t>
                      </a:r>
                    </a:p>
                    <a:p>
                      <a:r>
                        <a:rPr lang="en-US" dirty="0"/>
                        <a:t>                                            </a:t>
                      </a: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Challenge: </a:t>
                      </a:r>
                    </a:p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733A085-F323-2CA1-6BC2-D4CE3B493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50" y="897421"/>
            <a:ext cx="2945942" cy="56476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BCF470-1129-8498-5086-FC005CD199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3558" y="897421"/>
            <a:ext cx="3228134" cy="516190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BAA7064-F49D-8598-E651-C9B94F783B7E}"/>
              </a:ext>
            </a:extLst>
          </p:cNvPr>
          <p:cNvSpPr/>
          <p:nvPr/>
        </p:nvSpPr>
        <p:spPr>
          <a:xfrm>
            <a:off x="5118755" y="897421"/>
            <a:ext cx="1121789" cy="440987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4565028-6ACE-567A-7FB0-B79F338DAD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9737" y="1385740"/>
            <a:ext cx="2314581" cy="188536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B1C988C-305D-3415-843C-0C28F15816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9737" y="3885090"/>
            <a:ext cx="2247619" cy="217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781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54EB950A47BC4181922E9CBE005F88" ma:contentTypeVersion="16" ma:contentTypeDescription="Create a new document." ma:contentTypeScope="" ma:versionID="f3ddcce5aba9463d011d8667d8d7bde8">
  <xsd:schema xmlns:xsd="http://www.w3.org/2001/XMLSchema" xmlns:xs="http://www.w3.org/2001/XMLSchema" xmlns:p="http://schemas.microsoft.com/office/2006/metadata/properties" xmlns:ns2="fcc1bd2c-825c-40b9-91ed-8b856fa205af" xmlns:ns3="b868b0ca-b4a7-4d16-8543-e1dc3d3854a7" targetNamespace="http://schemas.microsoft.com/office/2006/metadata/properties" ma:root="true" ma:fieldsID="63cb8ad411cbf296a039613b36f0e870" ns2:_="" ns3:_="">
    <xsd:import namespace="fcc1bd2c-825c-40b9-91ed-8b856fa205af"/>
    <xsd:import namespace="b868b0ca-b4a7-4d16-8543-e1dc3d3854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TaxCatchAll" minOccurs="0"/>
                <xsd:element ref="ns2:MediaServiceOCR" minOccurs="0"/>
                <xsd:element ref="ns2:lcf76f155ced4ddcb4097134ff3c332f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c1bd2c-825c-40b9-91ed-8b856fa205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68b0ca-b4a7-4d16-8543-e1dc3d3854a7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1846b632-b3fa-49ed-b941-48f6940e6d17}" ma:internalName="TaxCatchAll" ma:showField="CatchAllData" ma:web="b868b0ca-b4a7-4d16-8543-e1dc3d3854a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cc1bd2c-825c-40b9-91ed-8b856fa205af">
      <Terms xmlns="http://schemas.microsoft.com/office/infopath/2007/PartnerControls"/>
    </lcf76f155ced4ddcb4097134ff3c332f>
    <TaxCatchAll xmlns="b868b0ca-b4a7-4d16-8543-e1dc3d3854a7" xsi:nil="true"/>
  </documentManagement>
</p:properties>
</file>

<file path=customXml/itemProps1.xml><?xml version="1.0" encoding="utf-8"?>
<ds:datastoreItem xmlns:ds="http://schemas.openxmlformats.org/officeDocument/2006/customXml" ds:itemID="{215EB3FD-0B65-4831-AC2E-0EA3BF59C7EA}">
  <ds:schemaRefs>
    <ds:schemaRef ds:uri="b868b0ca-b4a7-4d16-8543-e1dc3d3854a7"/>
    <ds:schemaRef ds:uri="fcc1bd2c-825c-40b9-91ed-8b856fa205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5ABBCA6-A83D-4BEC-B131-4AEA515291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B772F7-460E-4671-AA8A-B14D183A6B02}">
  <ds:schemaRefs>
    <ds:schemaRef ds:uri="b868b0ca-b4a7-4d16-8543-e1dc3d3854a7"/>
    <ds:schemaRef ds:uri="fcc1bd2c-825c-40b9-91ed-8b856fa205a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45</Words>
  <Application>Microsoft Office PowerPoint</Application>
  <PresentationFormat>Widescreen</PresentationFormat>
  <Paragraphs>25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Fatima Khan</dc:creator>
  <cp:lastModifiedBy>Jacqueline Rockett</cp:lastModifiedBy>
  <cp:revision>2</cp:revision>
  <cp:lastPrinted>2023-11-03T08:10:44Z</cp:lastPrinted>
  <dcterms:created xsi:type="dcterms:W3CDTF">2022-05-12T21:17:38Z</dcterms:created>
  <dcterms:modified xsi:type="dcterms:W3CDTF">2023-11-03T15:30:03Z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0x0101007554EB950A47BC4181922E9CBE005F88</vt:lpwstr>
  </property>
  <property fmtid="{D5CDD505-2E9C-101B-9397-08002B2CF9AE}" pid="3" name="Order">
    <vt:r8>23175200</vt:r8>
  </property>
  <property fmtid="{D5CDD505-2E9C-101B-9397-08002B2CF9AE}" pid="4" name="MediaServiceImageTags">
    <vt:lpwstr/>
  </property>
</Properties>
</file>