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2"/>
  </p:notesMasterIdLst>
  <p:sldIdLst>
    <p:sldId id="260" r:id="rId5"/>
    <p:sldId id="258" r:id="rId6"/>
    <p:sldId id="257" r:id="rId7"/>
    <p:sldId id="261" r:id="rId8"/>
    <p:sldId id="262" r:id="rId9"/>
    <p:sldId id="263" r:id="rId10"/>
    <p:sldId id="264" r:id="rId11"/>
  </p:sldIdLst>
  <p:sldSz cx="12192000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CD46A8-5DF5-D447-8361-5C7281712C86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3108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8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21A97F-EA89-904B-A0CC-AA9DB5519F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43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1A97F-EA89-904B-A0CC-AA9DB5519F4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7868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1A97F-EA89-904B-A0CC-AA9DB5519F4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6964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1A97F-EA89-904B-A0CC-AA9DB5519F4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6241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1A97F-EA89-904B-A0CC-AA9DB5519F4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211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1A97F-EA89-904B-A0CC-AA9DB5519F4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6045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1A97F-EA89-904B-A0CC-AA9DB5519F4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9564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621A97F-EA89-904B-A0CC-AA9DB5519F4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193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AD1A9-5E32-7A4F-A7C4-6412E3F3F9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0367C6-2241-7D40-9D21-A58BDB5CA9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B495F-0B1B-2849-9732-7F9A90AE9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E48973-A419-6642-8C63-E531485AF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CD9EB4-81F0-E74C-BC83-DCE5C2E48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911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D4105-AB4F-9748-BB1D-3A41B1082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E0C8CC-4680-1A4A-A33E-A61F828EB1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EC8170-F451-E94A-B93F-278637C63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5D1185-0921-9949-9E42-9A314BECB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1CF53F-59C7-2F4A-8B1A-7A4F82C65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971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88DAB5-6645-654C-B759-FF66813B73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5ADF90-089E-B34A-9C49-5D4EB4C4CE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3142C3-5414-A24C-899B-496E6C982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E91D45-A195-9141-A08E-33554C9C2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77AC07-8384-764F-A409-1DB4C6FBB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355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CAC6B-C189-7B4C-8FE4-B7963658F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F1FDBC-E565-E54A-B21D-95C5853A5B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8DB80E-8F6D-4946-BC00-6A40B184BC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B8982A-9056-754C-9503-81E8C7186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79AEEF-4B46-A64C-91AB-E3D1D70D3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6C476E-344D-3F4E-A3D8-07C002492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089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BBF4C-7B01-B440-9E02-409B8DD87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1919C6-FD92-5247-B71A-CA4B62C8CA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F5EB7D-2FC7-3F4F-B1C9-2B0E6C03FA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AC77A3-DC93-DF44-8D17-288E74CE4E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924A61-474F-7745-BF68-A5AF0A1033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0398042-6B0D-C34A-A798-E15E194E8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A3FDE4-F627-C242-9094-5F92651C3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967175-F3BB-1A4E-9D8D-342EB0A57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386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3C801-946E-A44D-984F-E199B8D7A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F5AC62-CA10-4841-A324-CC8CB0BD0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8BC90D-0F82-9740-BE74-7FA0C970F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E49A3C-14A0-164E-85AF-F25E78083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396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C2B90D-A5E7-1245-A24B-931335AD4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C99683-DF63-0148-8185-B8346E20F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65F97A-E6F4-5940-A902-19A077088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718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5BBE4-65B6-4240-B9CC-A3A469C5F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CBE711-A174-E94B-8AA8-1ACEB5F60F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440E40-72A7-BA42-B420-DAFC3F573B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D8D2A3-47B7-B14F-B851-798EE41DE3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618067-33CA-CE43-BA8B-9188AFDB9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46A667-9C96-8945-8909-BE31F45FF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1693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6F7FF-4592-044E-9ED9-8FACA7A75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5CC3D4-A870-0948-9733-5F1C51427E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77C12A-8D4B-6F42-9C26-D583090673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145324-1772-F34C-B32E-229D98375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A8D68A-3DEF-9B47-867D-9584E3FC5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634396-E102-C041-834F-E0C2179FB9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0990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3EC279-C852-A64A-9BD7-C14D8211B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192B23-80FF-7C44-8FEF-D2C2C4DFA6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900C15-6D63-8F4C-9FE0-F15BDEDB2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27D6CF-376A-8640-AFEB-8060D3A19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790E68-1699-844A-8622-8452066E4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86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9438514-4069-B948-B204-B3C4587FD9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D96E56-30D9-AE4A-8AAA-F476ABADA9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30ED58-6405-0543-894C-21A73A275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FF370-E50D-654B-9FC0-1448E6FD431E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E9E72D-6CFF-6340-B8DE-7819C8AAC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898141-80C5-724F-8B21-B0BC2CC6D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1563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2620F1-FB9F-684F-8BFE-7C22137E8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9DFE2A-2644-7A4B-ADDF-0A142D4FAA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3014E7-5FB9-DB47-9CEA-BDC8115D38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FF370-E50D-654B-9FC0-1448E6FD431E}" type="datetimeFigureOut">
              <a:rPr lang="en-US" smtClean="0"/>
              <a:t>10/13/2025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2EC092-9381-0C4C-A775-73E232C0EA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45671-5A30-F747-8556-56A34F3744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CC59E2-F0E1-5641-A87D-5B05983C6D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094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9E819D5-69DC-C745-8348-EB0CC54D0B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648802"/>
              </p:ext>
            </p:extLst>
          </p:nvPr>
        </p:nvGraphicFramePr>
        <p:xfrm>
          <a:off x="135118" y="182880"/>
          <a:ext cx="11910832" cy="6506678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999968">
                  <a:extLst>
                    <a:ext uri="{9D8B030D-6E8A-4147-A177-3AD203B41FA5}">
                      <a16:colId xmlns:a16="http://schemas.microsoft.com/office/drawing/2014/main" val="2086019879"/>
                    </a:ext>
                  </a:extLst>
                </a:gridCol>
                <a:gridCol w="3069771">
                  <a:extLst>
                    <a:ext uri="{9D8B030D-6E8A-4147-A177-3AD203B41FA5}">
                      <a16:colId xmlns:a16="http://schemas.microsoft.com/office/drawing/2014/main" val="4236704276"/>
                    </a:ext>
                  </a:extLst>
                </a:gridCol>
                <a:gridCol w="5841093">
                  <a:extLst>
                    <a:ext uri="{9D8B030D-6E8A-4147-A177-3AD203B41FA5}">
                      <a16:colId xmlns:a16="http://schemas.microsoft.com/office/drawing/2014/main" val="798647475"/>
                    </a:ext>
                  </a:extLst>
                </a:gridCol>
              </a:tblGrid>
              <a:tr h="3253339">
                <a:tc rowSpan="2">
                  <a:txBody>
                    <a:bodyPr/>
                    <a:lstStyle/>
                    <a:p>
                      <a:r>
                        <a:rPr lang="en-US" dirty="0"/>
                        <a:t>Task 1:</a:t>
                      </a: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dirty="0"/>
                        <a:t>Task 2: </a:t>
                      </a: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Task 3: </a:t>
                      </a:r>
                    </a:p>
                    <a:p>
                      <a:r>
                        <a:rPr lang="en-US" dirty="0"/>
                        <a:t>                                                                        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977934"/>
                  </a:ext>
                </a:extLst>
              </a:tr>
              <a:tr h="325333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Challenge: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2835845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F0159051-7F16-1826-CBB1-C294652601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041" y="669303"/>
            <a:ext cx="2594695" cy="30085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9F1A514-24A1-6FEA-6D31-DB53080AF0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041" y="4086080"/>
            <a:ext cx="2594695" cy="2400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92B8700-70FB-8C86-6EDE-8D329A0B43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3659" y="803761"/>
            <a:ext cx="2788679" cy="295238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F13D9C2-EE69-69C6-EBC8-18FE8A642C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3659" y="4086081"/>
            <a:ext cx="2788679" cy="2400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B3D5AF2-186B-1F16-059B-335AF0F572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0535" y="628937"/>
            <a:ext cx="5955416" cy="5857143"/>
          </a:xfrm>
          <a:prstGeom prst="rect">
            <a:avLst/>
          </a:prstGeom>
        </p:spPr>
      </p:pic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96406DD8-5997-C4BB-D8DB-C22023D25A49}"/>
              </a:ext>
            </a:extLst>
          </p:cNvPr>
          <p:cNvSpPr/>
          <p:nvPr/>
        </p:nvSpPr>
        <p:spPr>
          <a:xfrm>
            <a:off x="8154186" y="2884602"/>
            <a:ext cx="857839" cy="212103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E97DFF9-31E4-10C2-CD4C-F4441CD40B19}"/>
              </a:ext>
            </a:extLst>
          </p:cNvPr>
          <p:cNvSpPr/>
          <p:nvPr/>
        </p:nvSpPr>
        <p:spPr>
          <a:xfrm>
            <a:off x="11075676" y="1602557"/>
            <a:ext cx="857839" cy="392155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879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9E819D5-69DC-C745-8348-EB0CC54D0B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536425"/>
              </p:ext>
            </p:extLst>
          </p:nvPr>
        </p:nvGraphicFramePr>
        <p:xfrm>
          <a:off x="135117" y="182880"/>
          <a:ext cx="11251340" cy="667512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3304769">
                  <a:extLst>
                    <a:ext uri="{9D8B030D-6E8A-4147-A177-3AD203B41FA5}">
                      <a16:colId xmlns:a16="http://schemas.microsoft.com/office/drawing/2014/main" val="2086019879"/>
                    </a:ext>
                  </a:extLst>
                </a:gridCol>
                <a:gridCol w="2830285">
                  <a:extLst>
                    <a:ext uri="{9D8B030D-6E8A-4147-A177-3AD203B41FA5}">
                      <a16:colId xmlns:a16="http://schemas.microsoft.com/office/drawing/2014/main" val="798647475"/>
                    </a:ext>
                  </a:extLst>
                </a:gridCol>
                <a:gridCol w="2525486">
                  <a:extLst>
                    <a:ext uri="{9D8B030D-6E8A-4147-A177-3AD203B41FA5}">
                      <a16:colId xmlns:a16="http://schemas.microsoft.com/office/drawing/2014/main" val="3987141983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836655584"/>
                    </a:ext>
                  </a:extLst>
                </a:gridCol>
              </a:tblGrid>
              <a:tr h="6675120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Task 1: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Task 2:</a:t>
                      </a:r>
                    </a:p>
                    <a:p>
                      <a:endParaRPr lang="en-US" dirty="0">
                        <a:solidFill>
                          <a:srgbClr val="FF0000"/>
                        </a:solidFill>
                      </a:endParaRP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dirty="0"/>
                        <a:t>                                                              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Task 3: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Challenge: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977934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8910D47D-C8FC-996C-04A2-175FC1BA29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70962"/>
            <a:ext cx="3148553" cy="48359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088DD98-71EC-6E32-95C5-CE75224F56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8381" y="867267"/>
            <a:ext cx="2347619" cy="55335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46770EA-48B7-CBF3-828F-763B810327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970962"/>
            <a:ext cx="5425574" cy="4989287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DBF27DBF-D758-35F2-ED0B-DAF949A6F6F9}"/>
              </a:ext>
            </a:extLst>
          </p:cNvPr>
          <p:cNvSpPr/>
          <p:nvPr/>
        </p:nvSpPr>
        <p:spPr>
          <a:xfrm>
            <a:off x="7937369" y="3139126"/>
            <a:ext cx="801278" cy="124433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1DCD5BE-4B97-6F21-F466-061CD5456A80}"/>
              </a:ext>
            </a:extLst>
          </p:cNvPr>
          <p:cNvSpPr/>
          <p:nvPr/>
        </p:nvSpPr>
        <p:spPr>
          <a:xfrm>
            <a:off x="10580016" y="1875934"/>
            <a:ext cx="801278" cy="206447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5300197-D65C-4EDC-CB0D-415DE3B84E2F}"/>
              </a:ext>
            </a:extLst>
          </p:cNvPr>
          <p:cNvSpPr/>
          <p:nvPr/>
        </p:nvSpPr>
        <p:spPr>
          <a:xfrm>
            <a:off x="10574853" y="4728486"/>
            <a:ext cx="801278" cy="8804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10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9E819D5-69DC-C745-8348-EB0CC54D0B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7843892"/>
              </p:ext>
            </p:extLst>
          </p:nvPr>
        </p:nvGraphicFramePr>
        <p:xfrm>
          <a:off x="135118" y="182880"/>
          <a:ext cx="11910832" cy="6506678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999968">
                  <a:extLst>
                    <a:ext uri="{9D8B030D-6E8A-4147-A177-3AD203B41FA5}">
                      <a16:colId xmlns:a16="http://schemas.microsoft.com/office/drawing/2014/main" val="2086019879"/>
                    </a:ext>
                  </a:extLst>
                </a:gridCol>
                <a:gridCol w="3069771">
                  <a:extLst>
                    <a:ext uri="{9D8B030D-6E8A-4147-A177-3AD203B41FA5}">
                      <a16:colId xmlns:a16="http://schemas.microsoft.com/office/drawing/2014/main" val="4236704276"/>
                    </a:ext>
                  </a:extLst>
                </a:gridCol>
                <a:gridCol w="2960914">
                  <a:extLst>
                    <a:ext uri="{9D8B030D-6E8A-4147-A177-3AD203B41FA5}">
                      <a16:colId xmlns:a16="http://schemas.microsoft.com/office/drawing/2014/main" val="798647475"/>
                    </a:ext>
                  </a:extLst>
                </a:gridCol>
                <a:gridCol w="2880179">
                  <a:extLst>
                    <a:ext uri="{9D8B030D-6E8A-4147-A177-3AD203B41FA5}">
                      <a16:colId xmlns:a16="http://schemas.microsoft.com/office/drawing/2014/main" val="2574906140"/>
                    </a:ext>
                  </a:extLst>
                </a:gridCol>
              </a:tblGrid>
              <a:tr h="6506678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Task 1: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Task 2: </a:t>
                      </a: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Task 3: 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dirty="0"/>
                        <a:t>        </a:t>
                      </a:r>
                    </a:p>
                    <a:p>
                      <a:r>
                        <a:rPr lang="en-US" dirty="0"/>
                        <a:t>                                                      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Challenge: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977934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8BCB4505-DBA5-B9A6-D9AF-256D7C9962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118" y="467879"/>
            <a:ext cx="2978870" cy="592224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7E527D3-62E1-9CD5-5475-10F391E44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6727" y="467878"/>
            <a:ext cx="2717574" cy="620724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D8B008-0761-1B17-3BA1-2371F89BFC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4301" y="642310"/>
            <a:ext cx="5684363" cy="6054468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3409405-B4ED-F2A2-BCE8-3D34A08759B1}"/>
              </a:ext>
            </a:extLst>
          </p:cNvPr>
          <p:cNvSpPr/>
          <p:nvPr/>
        </p:nvSpPr>
        <p:spPr>
          <a:xfrm>
            <a:off x="7965649" y="2111604"/>
            <a:ext cx="933254" cy="315798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0774CD7-EB8E-2AE9-4D9D-84EE3B1B2866}"/>
              </a:ext>
            </a:extLst>
          </p:cNvPr>
          <p:cNvSpPr/>
          <p:nvPr/>
        </p:nvSpPr>
        <p:spPr>
          <a:xfrm>
            <a:off x="10624008" y="2743200"/>
            <a:ext cx="848413" cy="2017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318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9E819D5-69DC-C745-8348-EB0CC54D0BF5}"/>
              </a:ext>
            </a:extLst>
          </p:cNvPr>
          <p:cNvGraphicFramePr>
            <a:graphicFrameLocks noGrp="1"/>
          </p:cNvGraphicFramePr>
          <p:nvPr/>
        </p:nvGraphicFramePr>
        <p:xfrm>
          <a:off x="135118" y="182880"/>
          <a:ext cx="11910832" cy="6506678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999968">
                  <a:extLst>
                    <a:ext uri="{9D8B030D-6E8A-4147-A177-3AD203B41FA5}">
                      <a16:colId xmlns:a16="http://schemas.microsoft.com/office/drawing/2014/main" val="2086019879"/>
                    </a:ext>
                  </a:extLst>
                </a:gridCol>
                <a:gridCol w="3069771">
                  <a:extLst>
                    <a:ext uri="{9D8B030D-6E8A-4147-A177-3AD203B41FA5}">
                      <a16:colId xmlns:a16="http://schemas.microsoft.com/office/drawing/2014/main" val="4236704276"/>
                    </a:ext>
                  </a:extLst>
                </a:gridCol>
                <a:gridCol w="2960914">
                  <a:extLst>
                    <a:ext uri="{9D8B030D-6E8A-4147-A177-3AD203B41FA5}">
                      <a16:colId xmlns:a16="http://schemas.microsoft.com/office/drawing/2014/main" val="798647475"/>
                    </a:ext>
                  </a:extLst>
                </a:gridCol>
                <a:gridCol w="2880179">
                  <a:extLst>
                    <a:ext uri="{9D8B030D-6E8A-4147-A177-3AD203B41FA5}">
                      <a16:colId xmlns:a16="http://schemas.microsoft.com/office/drawing/2014/main" val="2574906140"/>
                    </a:ext>
                  </a:extLst>
                </a:gridCol>
              </a:tblGrid>
              <a:tr h="6506678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Task 1: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Task 2: </a:t>
                      </a: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Task 3: 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dirty="0"/>
                        <a:t>                                                              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Challenge: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977934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368E11F9-4C8E-C488-99C1-0EDD16A90D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368" y="857839"/>
            <a:ext cx="2926758" cy="50060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CBF4B1E-C51E-CB67-69D6-5BA8F2BDA7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6516" y="617158"/>
            <a:ext cx="2620338" cy="60579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0D10479-134A-0082-659F-71D91DCD82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0534" y="550901"/>
            <a:ext cx="3087718" cy="6190476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DE4186C-D9D4-2409-32F8-36ED3A4F1D9F}"/>
              </a:ext>
            </a:extLst>
          </p:cNvPr>
          <p:cNvSpPr/>
          <p:nvPr/>
        </p:nvSpPr>
        <p:spPr>
          <a:xfrm>
            <a:off x="7126664" y="5156462"/>
            <a:ext cx="1027522" cy="170153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B6B1EB7-A8A6-0E9C-EDEC-C07B22C6C8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94543" y="550901"/>
            <a:ext cx="2827728" cy="6076190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465832A-46CB-66DF-3FF0-B584DFCD5635}"/>
              </a:ext>
            </a:extLst>
          </p:cNvPr>
          <p:cNvSpPr/>
          <p:nvPr/>
        </p:nvSpPr>
        <p:spPr>
          <a:xfrm>
            <a:off x="10894749" y="2158738"/>
            <a:ext cx="1027521" cy="299772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48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9E819D5-69DC-C745-8348-EB0CC54D0BF5}"/>
              </a:ext>
            </a:extLst>
          </p:cNvPr>
          <p:cNvGraphicFramePr>
            <a:graphicFrameLocks noGrp="1"/>
          </p:cNvGraphicFramePr>
          <p:nvPr/>
        </p:nvGraphicFramePr>
        <p:xfrm>
          <a:off x="135118" y="182880"/>
          <a:ext cx="11910832" cy="6506678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999968">
                  <a:extLst>
                    <a:ext uri="{9D8B030D-6E8A-4147-A177-3AD203B41FA5}">
                      <a16:colId xmlns:a16="http://schemas.microsoft.com/office/drawing/2014/main" val="2086019879"/>
                    </a:ext>
                  </a:extLst>
                </a:gridCol>
                <a:gridCol w="3069771">
                  <a:extLst>
                    <a:ext uri="{9D8B030D-6E8A-4147-A177-3AD203B41FA5}">
                      <a16:colId xmlns:a16="http://schemas.microsoft.com/office/drawing/2014/main" val="4236704276"/>
                    </a:ext>
                  </a:extLst>
                </a:gridCol>
                <a:gridCol w="2960914">
                  <a:extLst>
                    <a:ext uri="{9D8B030D-6E8A-4147-A177-3AD203B41FA5}">
                      <a16:colId xmlns:a16="http://schemas.microsoft.com/office/drawing/2014/main" val="798647475"/>
                    </a:ext>
                  </a:extLst>
                </a:gridCol>
                <a:gridCol w="2880179">
                  <a:extLst>
                    <a:ext uri="{9D8B030D-6E8A-4147-A177-3AD203B41FA5}">
                      <a16:colId xmlns:a16="http://schemas.microsoft.com/office/drawing/2014/main" val="2574906140"/>
                    </a:ext>
                  </a:extLst>
                </a:gridCol>
              </a:tblGrid>
              <a:tr h="6506678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Task 1: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Task 2: </a:t>
                      </a: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Task 3: 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dirty="0"/>
                        <a:t>                                                              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Challenge: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977934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8445BB23-C758-02E3-1B73-4CB9055670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65" y="802924"/>
            <a:ext cx="2832820" cy="24776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B24ECFC-CDA8-770B-FCFF-191A10D108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332" y="3577473"/>
            <a:ext cx="2464135" cy="282332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D540974-0622-342B-7C38-4649E28EAF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8381" y="862333"/>
            <a:ext cx="2947619" cy="513333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970598D-3ECC-82D5-08C2-05F87A95C8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9527" y="567949"/>
            <a:ext cx="3034730" cy="6019048"/>
          </a:xfrm>
          <a:prstGeom prst="rect">
            <a:avLst/>
          </a:prstGeom>
        </p:spPr>
      </p:pic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F16A6D68-D34F-02EA-B691-BDD819CB53B0}"/>
              </a:ext>
            </a:extLst>
          </p:cNvPr>
          <p:cNvSpPr/>
          <p:nvPr/>
        </p:nvSpPr>
        <p:spPr>
          <a:xfrm>
            <a:off x="8295588" y="2394407"/>
            <a:ext cx="1055802" cy="256409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8276EC2-4221-DEDB-84F6-86577721D1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76363" y="401282"/>
            <a:ext cx="2816635" cy="6352381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1EFCCD4-FAD4-1646-7390-3BC91B50BF29}"/>
              </a:ext>
            </a:extLst>
          </p:cNvPr>
          <p:cNvSpPr/>
          <p:nvPr/>
        </p:nvSpPr>
        <p:spPr>
          <a:xfrm>
            <a:off x="9477784" y="5995666"/>
            <a:ext cx="2500928" cy="9144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8951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9E819D5-69DC-C745-8348-EB0CC54D0BF5}"/>
              </a:ext>
            </a:extLst>
          </p:cNvPr>
          <p:cNvGraphicFramePr>
            <a:graphicFrameLocks noGrp="1"/>
          </p:cNvGraphicFramePr>
          <p:nvPr/>
        </p:nvGraphicFramePr>
        <p:xfrm>
          <a:off x="135118" y="182880"/>
          <a:ext cx="11910832" cy="6506678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999968">
                  <a:extLst>
                    <a:ext uri="{9D8B030D-6E8A-4147-A177-3AD203B41FA5}">
                      <a16:colId xmlns:a16="http://schemas.microsoft.com/office/drawing/2014/main" val="2086019879"/>
                    </a:ext>
                  </a:extLst>
                </a:gridCol>
                <a:gridCol w="3069771">
                  <a:extLst>
                    <a:ext uri="{9D8B030D-6E8A-4147-A177-3AD203B41FA5}">
                      <a16:colId xmlns:a16="http://schemas.microsoft.com/office/drawing/2014/main" val="4236704276"/>
                    </a:ext>
                  </a:extLst>
                </a:gridCol>
                <a:gridCol w="2960914">
                  <a:extLst>
                    <a:ext uri="{9D8B030D-6E8A-4147-A177-3AD203B41FA5}">
                      <a16:colId xmlns:a16="http://schemas.microsoft.com/office/drawing/2014/main" val="798647475"/>
                    </a:ext>
                  </a:extLst>
                </a:gridCol>
                <a:gridCol w="2880179">
                  <a:extLst>
                    <a:ext uri="{9D8B030D-6E8A-4147-A177-3AD203B41FA5}">
                      <a16:colId xmlns:a16="http://schemas.microsoft.com/office/drawing/2014/main" val="2574906140"/>
                    </a:ext>
                  </a:extLst>
                </a:gridCol>
              </a:tblGrid>
              <a:tr h="6506678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Task 1: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Task 2: </a:t>
                      </a: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Task 3: 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dirty="0"/>
                        <a:t>                                                              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Challenge: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977934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39415EFC-F815-5C31-268E-5E44EF362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74557"/>
            <a:ext cx="3177915" cy="57412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D49C35-72D4-CE7F-D93D-C846C98C1E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4789" y="534191"/>
            <a:ext cx="2971429" cy="632380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CD83D8-AEF0-7469-66CD-41E3178F58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1336" y="518129"/>
            <a:ext cx="2884553" cy="6171429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45FA5C2-BD04-248A-1ED9-D7201C530A8E}"/>
              </a:ext>
            </a:extLst>
          </p:cNvPr>
          <p:cNvSpPr/>
          <p:nvPr/>
        </p:nvSpPr>
        <p:spPr>
          <a:xfrm>
            <a:off x="8229600" y="1873770"/>
            <a:ext cx="916289" cy="371756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EFC4FDF-597D-6136-F6F2-DBF9D360AF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77269" y="534191"/>
            <a:ext cx="2879613" cy="6228571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2F241EF9-7EF9-EFFD-E012-ABA17612A3D0}"/>
              </a:ext>
            </a:extLst>
          </p:cNvPr>
          <p:cNvSpPr/>
          <p:nvPr/>
        </p:nvSpPr>
        <p:spPr>
          <a:xfrm>
            <a:off x="11114153" y="2698230"/>
            <a:ext cx="916289" cy="178382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3768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9E819D5-69DC-C745-8348-EB0CC54D0BF5}"/>
              </a:ext>
            </a:extLst>
          </p:cNvPr>
          <p:cNvGraphicFramePr>
            <a:graphicFrameLocks noGrp="1"/>
          </p:cNvGraphicFramePr>
          <p:nvPr/>
        </p:nvGraphicFramePr>
        <p:xfrm>
          <a:off x="135118" y="182880"/>
          <a:ext cx="11910832" cy="6506678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999968">
                  <a:extLst>
                    <a:ext uri="{9D8B030D-6E8A-4147-A177-3AD203B41FA5}">
                      <a16:colId xmlns:a16="http://schemas.microsoft.com/office/drawing/2014/main" val="2086019879"/>
                    </a:ext>
                  </a:extLst>
                </a:gridCol>
                <a:gridCol w="3069771">
                  <a:extLst>
                    <a:ext uri="{9D8B030D-6E8A-4147-A177-3AD203B41FA5}">
                      <a16:colId xmlns:a16="http://schemas.microsoft.com/office/drawing/2014/main" val="4236704276"/>
                    </a:ext>
                  </a:extLst>
                </a:gridCol>
                <a:gridCol w="2960914">
                  <a:extLst>
                    <a:ext uri="{9D8B030D-6E8A-4147-A177-3AD203B41FA5}">
                      <a16:colId xmlns:a16="http://schemas.microsoft.com/office/drawing/2014/main" val="798647475"/>
                    </a:ext>
                  </a:extLst>
                </a:gridCol>
                <a:gridCol w="2880179">
                  <a:extLst>
                    <a:ext uri="{9D8B030D-6E8A-4147-A177-3AD203B41FA5}">
                      <a16:colId xmlns:a16="http://schemas.microsoft.com/office/drawing/2014/main" val="2574906140"/>
                    </a:ext>
                  </a:extLst>
                </a:gridCol>
              </a:tblGrid>
              <a:tr h="6506678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Task 1: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Task 2: </a:t>
                      </a:r>
                    </a:p>
                    <a:p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Task 3: 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US" dirty="0"/>
                        <a:t>                                                              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>
                          <a:solidFill>
                            <a:srgbClr val="FF0000"/>
                          </a:solidFill>
                        </a:rPr>
                        <a:t>Challenge: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977934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594EA60A-FD8E-F0A4-A599-726D0D99D8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867" y="613368"/>
            <a:ext cx="2879097" cy="60761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F53EDAE-A667-7C86-DA25-C8178AC25B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5524" y="613368"/>
            <a:ext cx="2990476" cy="61346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C4DD878-FF57-BD1C-7C2D-AD5D719FDD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8560" y="580707"/>
            <a:ext cx="5958322" cy="6200000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C34FDC9-C1F6-96AC-1B32-5447ED5E1660}"/>
              </a:ext>
            </a:extLst>
          </p:cNvPr>
          <p:cNvSpPr/>
          <p:nvPr/>
        </p:nvSpPr>
        <p:spPr>
          <a:xfrm>
            <a:off x="6445770" y="5291528"/>
            <a:ext cx="2620636" cy="124418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0D1FD690-A6A1-8187-D874-9149FB03165A}"/>
              </a:ext>
            </a:extLst>
          </p:cNvPr>
          <p:cNvSpPr/>
          <p:nvPr/>
        </p:nvSpPr>
        <p:spPr>
          <a:xfrm>
            <a:off x="9413616" y="3087974"/>
            <a:ext cx="2620636" cy="344773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6764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LengthInSeconds xmlns="81abe300-d9b9-4adc-b66e-f0391efc9b74" xsi:nil="true"/>
    <TaxCatchAll xmlns="c7e26a17-3c31-4f31-a43d-b937a1d062a2" xsi:nil="true"/>
    <lcf76f155ced4ddcb4097134ff3c332f xmlns="81abe300-d9b9-4adc-b66e-f0391efc9b74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6" ma:contentTypeDescription="Create a new document." ma:contentTypeScope="" ma:versionID="c4fc05c822230c02c02662df29d7c08f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e4d07188a7ceeb8fcae132cd096a15f2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Location" ma:index="23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a921a738-047a-4a55-810a-33a4cb6c3f06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ABBCA6-A83D-4BEC-B131-4AEA515291B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FB772F7-460E-4671-AA8A-B14D183A6B02}">
  <ds:schemaRefs>
    <ds:schemaRef ds:uri="81abe300-d9b9-4adc-b66e-f0391efc9b74"/>
    <ds:schemaRef ds:uri="http://purl.org/dc/dcmitype/"/>
    <ds:schemaRef ds:uri="c7e26a17-3c31-4f31-a43d-b937a1d062a2"/>
    <ds:schemaRef ds:uri="http://www.w3.org/XML/1998/namespace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2F0F4EAD-A42C-4D0B-ABD6-E2F421FC0FD3}"/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92</Words>
  <Application>Microsoft Office PowerPoint</Application>
  <PresentationFormat>Widescreen</PresentationFormat>
  <Paragraphs>47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Fatima Khan</dc:creator>
  <cp:lastModifiedBy>Jacqueline Rockett</cp:lastModifiedBy>
  <cp:revision>4</cp:revision>
  <cp:lastPrinted>2025-10-13T07:02:20Z</cp:lastPrinted>
  <dcterms:created xsi:type="dcterms:W3CDTF">2022-05-12T21:17:38Z</dcterms:created>
  <dcterms:modified xsi:type="dcterms:W3CDTF">2025-10-13T12:21:13Z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0x0101000FDD98CEB9DE9B488FE633F1B472D131</vt:lpwstr>
  </property>
  <property fmtid="{D5CDD505-2E9C-101B-9397-08002B2CF9AE}" pid="3" name="Order">
    <vt:r8>23175200</vt:r8>
  </property>
  <property fmtid="{D5CDD505-2E9C-101B-9397-08002B2CF9AE}" pid="4" name="MediaServiceImageTags">
    <vt:lpwstr/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xd_Signature">
    <vt:bool>false</vt:bool>
  </property>
</Properties>
</file>