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  <p:sldMasterId id="2147483650" r:id="rId5"/>
    <p:sldMasterId id="2147483652" r:id="rId6"/>
    <p:sldMasterId id="2147483654" r:id="rId7"/>
    <p:sldMasterId id="2147483656" r:id="rId8"/>
    <p:sldMasterId id="2147483658" r:id="rId9"/>
    <p:sldMasterId id="2147483660" r:id="rId10"/>
    <p:sldMasterId id="2147483662" r:id="rId11"/>
    <p:sldMasterId id="2147483664" r:id="rId12"/>
    <p:sldMasterId id="2147483666" r:id="rId13"/>
    <p:sldMasterId id="2147483668" r:id="rId14"/>
    <p:sldMasterId id="2147483670" r:id="rId15"/>
  </p:sldMasterIdLst>
  <p:notesMasterIdLst>
    <p:notesMasterId r:id="rId28"/>
  </p:notesMasterIdLst>
  <p:sldIdLst>
    <p:sldId id="256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64" r:id="rId24"/>
    <p:sldId id="265" r:id="rId25"/>
    <p:sldId id="266" r:id="rId26"/>
    <p:sldId id="267" r:id="rId27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29"/>
      <p:bold r:id="rId30"/>
      <p:italic r:id="rId31"/>
      <p:boldItalic r:id="rId32"/>
    </p:embeddedFont>
    <p:embeddedFont>
      <p:font typeface="NTR" panose="020B0604020202020204" charset="0"/>
      <p:regular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000000"/>
          </p15:clr>
        </p15:guide>
        <p15:guide id="2" pos="2880">
          <p15:clr>
            <a:srgbClr val="000000"/>
          </p15:clr>
        </p15:guide>
        <p15:guide id="3" pos="317">
          <p15:clr>
            <a:srgbClr val="000000"/>
          </p15:clr>
        </p15:guide>
        <p15:guide id="4" orient="horz" pos="3997">
          <p15:clr>
            <a:srgbClr val="000000"/>
          </p15:clr>
        </p15:guide>
        <p15:guide id="5" pos="5443">
          <p15:clr>
            <a:srgbClr val="000000"/>
          </p15:clr>
        </p15:guide>
        <p15:guide id="6" orient="horz" pos="323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59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4" roundtripDataSignature="AMtx7mgkzALF+Vzm9SSZjEBI0G/dzlKcP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2205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21" Type="http://schemas.openxmlformats.org/officeDocument/2006/relationships/slide" Target="slides/slide6.xml"/><Relationship Id="rId34" Type="http://customschemas.google.com/relationships/presentationmetadata" Target="metadata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font" Target="fonts/font5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font" Target="fonts/font1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font" Target="fonts/font4.fntdata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notesMaster" Target="notesMasters/notesMaster1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font" Target="fonts/font2.fntdata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1" name="Google Shape;16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8" name="Google Shape;16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1" name="Google Shape;20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8" name="Google Shape;21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9" name="Google Shape;23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5" name="Google Shape;31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338" name="Google Shape;33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9" name="Google Shape;339;p10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524288"/>
            <a:headEnd type="none" w="sm" len="sm"/>
            <a:tailEnd type="none" w="sm" len="sm"/>
          </a:ln>
        </p:spPr>
      </p:sp>
      <p:sp>
        <p:nvSpPr>
          <p:cNvPr id="354" name="Google Shape;354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5" name="Google Shape;355;p11:notes"/>
          <p:cNvSpPr txBox="1"/>
          <p:nvPr/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6" name="Google Shape;36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>
            <a:spLocks noGrp="1"/>
          </p:cNvSpPr>
          <p:nvPr>
            <p:ph type="body" idx="1"/>
          </p:nvPr>
        </p:nvSpPr>
        <p:spPr>
          <a:xfrm>
            <a:off x="755651" y="1513946"/>
            <a:ext cx="7632700" cy="457888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0"/>
          <p:cNvSpPr>
            <a:spLocks noGrp="1"/>
          </p:cNvSpPr>
          <p:nvPr>
            <p:ph type="body"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1">
  <p:cSld name="Layout 1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>
            <a:spLocks noGrp="1"/>
          </p:cNvSpPr>
          <p:nvPr>
            <p:ph type="body"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2"/>
          <p:cNvSpPr>
            <a:spLocks noGrp="1"/>
          </p:cNvSpPr>
          <p:nvPr>
            <p:ph type="body" idx="2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22"/>
          <p:cNvSpPr>
            <a:spLocks noGrp="1"/>
          </p:cNvSpPr>
          <p:nvPr>
            <p:ph type="body" idx="3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>
            <a:spLocks noGrp="1"/>
          </p:cNvSpPr>
          <p:nvPr>
            <p:ph type="body" idx="4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>
            <a:spLocks noGrp="1"/>
          </p:cNvSpPr>
          <p:nvPr>
            <p:ph type="body" idx="5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2">
  <p:cSld name="Layout 2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>
            <a:spLocks noGrp="1"/>
          </p:cNvSpPr>
          <p:nvPr>
            <p:ph type="body" idx="1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24"/>
          <p:cNvSpPr>
            <a:spLocks noGrp="1"/>
          </p:cNvSpPr>
          <p:nvPr>
            <p:ph type="body" idx="2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4"/>
          <p:cNvSpPr>
            <a:spLocks noGrp="1"/>
          </p:cNvSpPr>
          <p:nvPr>
            <p:ph type="body" idx="3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24"/>
          <p:cNvSpPr>
            <a:spLocks noGrp="1"/>
          </p:cNvSpPr>
          <p:nvPr>
            <p:ph type="body" idx="4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4"/>
          <p:cNvSpPr>
            <a:spLocks noGrp="1"/>
          </p:cNvSpPr>
          <p:nvPr>
            <p:ph type="body" idx="5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3">
  <p:cSld name="Layout 3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6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>
            <a:spLocks noGrp="1"/>
          </p:cNvSpPr>
          <p:nvPr>
            <p:ph type="body" idx="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>
            <a:spLocks noGrp="1"/>
          </p:cNvSpPr>
          <p:nvPr>
            <p:ph type="body" idx="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26"/>
          <p:cNvSpPr>
            <a:spLocks noGrp="1"/>
          </p:cNvSpPr>
          <p:nvPr>
            <p:ph type="body" idx="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4">
  <p:cSld name="Layout 4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8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>
            <a:spLocks noGrp="1"/>
          </p:cNvSpPr>
          <p:nvPr>
            <p:ph type="body" idx="1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4" name="Google Shape;84;p28"/>
          <p:cNvSpPr>
            <a:spLocks noGrp="1"/>
          </p:cNvSpPr>
          <p:nvPr>
            <p:ph type="body" idx="2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28"/>
          <p:cNvSpPr>
            <a:spLocks noGrp="1"/>
          </p:cNvSpPr>
          <p:nvPr>
            <p:ph type="body" idx="3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28"/>
          <p:cNvSpPr>
            <a:spLocks noGrp="1"/>
          </p:cNvSpPr>
          <p:nvPr>
            <p:ph type="body" idx="4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5">
  <p:cSld name="Layout 5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30"/>
          <p:cNvSpPr>
            <a:spLocks noGrp="1"/>
          </p:cNvSpPr>
          <p:nvPr>
            <p:ph type="body" idx="1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8" name="Google Shape;98;p30"/>
          <p:cNvSpPr>
            <a:spLocks noGrp="1"/>
          </p:cNvSpPr>
          <p:nvPr>
            <p:ph type="body" idx="2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30"/>
          <p:cNvSpPr>
            <a:spLocks noGrp="1"/>
          </p:cNvSpPr>
          <p:nvPr>
            <p:ph type="body" idx="3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0" name="Google Shape;100;p30"/>
          <p:cNvSpPr>
            <a:spLocks noGrp="1"/>
          </p:cNvSpPr>
          <p:nvPr>
            <p:ph type="body" idx="4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6">
  <p:cSld name="Layout 6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32"/>
          <p:cNvSpPr>
            <a:spLocks noGrp="1"/>
          </p:cNvSpPr>
          <p:nvPr>
            <p:ph type="body"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32"/>
          <p:cNvSpPr>
            <a:spLocks noGrp="1"/>
          </p:cNvSpPr>
          <p:nvPr>
            <p:ph type="body" idx="2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32"/>
          <p:cNvSpPr>
            <a:spLocks noGrp="1"/>
          </p:cNvSpPr>
          <p:nvPr>
            <p:ph type="body" idx="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7">
  <p:cSld name="Layout 7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4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34"/>
          <p:cNvSpPr>
            <a:spLocks noGrp="1"/>
          </p:cNvSpPr>
          <p:nvPr>
            <p:ph type="body"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4" name="Google Shape;124;p34"/>
          <p:cNvSpPr>
            <a:spLocks noGrp="1"/>
          </p:cNvSpPr>
          <p:nvPr>
            <p:ph type="body" idx="2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" name="Google Shape;125;p34"/>
          <p:cNvSpPr>
            <a:spLocks noGrp="1"/>
          </p:cNvSpPr>
          <p:nvPr>
            <p:ph type="body" idx="3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34"/>
          <p:cNvSpPr>
            <a:spLocks noGrp="1"/>
          </p:cNvSpPr>
          <p:nvPr>
            <p:ph type="body" idx="4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34"/>
          <p:cNvSpPr>
            <a:spLocks noGrp="1"/>
          </p:cNvSpPr>
          <p:nvPr>
            <p:ph type="body" idx="5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8" name="Google Shape;128;p34"/>
          <p:cNvSpPr>
            <a:spLocks noGrp="1"/>
          </p:cNvSpPr>
          <p:nvPr>
            <p:ph type="body" idx="6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9" name="Google Shape;129;p34"/>
          <p:cNvSpPr>
            <a:spLocks noGrp="1"/>
          </p:cNvSpPr>
          <p:nvPr>
            <p:ph type="body" idx="7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yout 8">
  <p:cSld name="Layout 8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6"/>
          <p:cNvSpPr>
            <a:spLocks noGrp="1"/>
          </p:cNvSpPr>
          <p:nvPr>
            <p:ph type="body"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2" name="Google Shape;142;p36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36"/>
          <p:cNvSpPr>
            <a:spLocks noGrp="1"/>
          </p:cNvSpPr>
          <p:nvPr>
            <p:ph type="body" idx="2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4" name="Google Shape;144;p36"/>
          <p:cNvSpPr>
            <a:spLocks noGrp="1"/>
          </p:cNvSpPr>
          <p:nvPr>
            <p:ph type="body" idx="3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5" name="Google Shape;145;p36"/>
          <p:cNvSpPr>
            <a:spLocks noGrp="1"/>
          </p:cNvSpPr>
          <p:nvPr>
            <p:ph type="body" idx="4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6" name="Google Shape;146;p36"/>
          <p:cNvSpPr>
            <a:spLocks noGrp="1"/>
          </p:cNvSpPr>
          <p:nvPr>
            <p:ph type="body" idx="5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7" name="Google Shape;147;p36"/>
          <p:cNvSpPr>
            <a:spLocks noGrp="1"/>
          </p:cNvSpPr>
          <p:nvPr>
            <p:ph type="body" idx="6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8" name="Google Shape;148;p36"/>
          <p:cNvSpPr>
            <a:spLocks noGrp="1"/>
          </p:cNvSpPr>
          <p:nvPr>
            <p:ph type="body" idx="7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None/>
              <a:defRPr sz="1800">
                <a:latin typeface="NTR"/>
                <a:ea typeface="NTR"/>
                <a:cs typeface="NTR"/>
                <a:sym typeface="NTR"/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600">
                <a:latin typeface="NTR"/>
                <a:ea typeface="NTR"/>
                <a:cs typeface="NTR"/>
                <a:sym typeface="NTR"/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Char char="•"/>
              <a:defRPr sz="1400">
                <a:latin typeface="NTR"/>
                <a:ea typeface="NTR"/>
                <a:cs typeface="NTR"/>
                <a:sym typeface="NTR"/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8"/>
          <p:cNvSpPr>
            <a:spLocks noGrp="1"/>
          </p:cNvSpPr>
          <p:nvPr>
            <p:ph type="body"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4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6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6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16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9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19"/>
          <p:cNvSpPr txBox="1"/>
          <p:nvPr/>
        </p:nvSpPr>
        <p:spPr>
          <a:xfrm>
            <a:off x="457200" y="1514475"/>
            <a:ext cx="8220075" cy="4881562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3" name="Google Shape;23;p19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4" name="Google Shape;24;p19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1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21"/>
          <p:cNvSpPr txBox="1"/>
          <p:nvPr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grpSp>
        <p:nvGrpSpPr>
          <p:cNvPr id="31" name="Google Shape;31;p21"/>
          <p:cNvGrpSpPr/>
          <p:nvPr/>
        </p:nvGrpSpPr>
        <p:grpSpPr>
          <a:xfrm>
            <a:off x="4002087" y="1738312"/>
            <a:ext cx="4189412" cy="4129087"/>
            <a:chOff x="4002736" y="1755885"/>
            <a:chExt cx="4189074" cy="4129086"/>
          </a:xfrm>
        </p:grpSpPr>
        <p:sp>
          <p:nvSpPr>
            <p:cNvPr id="32" name="Google Shape;32;p21"/>
            <p:cNvSpPr/>
            <p:nvPr/>
          </p:nvSpPr>
          <p:spPr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3" name="Google Shape;33;p21"/>
            <p:cNvSpPr/>
            <p:nvPr/>
          </p:nvSpPr>
          <p:spPr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4" name="Google Shape;34;p21"/>
            <p:cNvSpPr/>
            <p:nvPr/>
          </p:nvSpPr>
          <p:spPr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5" name="Google Shape;35;p21"/>
            <p:cNvSpPr/>
            <p:nvPr/>
          </p:nvSpPr>
          <p:spPr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</p:grpSp>
      <p:sp>
        <p:nvSpPr>
          <p:cNvPr id="36" name="Google Shape;36;p21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7" name="Google Shape;37;p21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23"/>
          <p:cNvSpPr txBox="1"/>
          <p:nvPr/>
        </p:nvSpPr>
        <p:spPr>
          <a:xfrm>
            <a:off x="4660900" y="1514475"/>
            <a:ext cx="3690937" cy="4578350"/>
          </a:xfrm>
          <a:prstGeom prst="rect">
            <a:avLst/>
          </a:prstGeom>
          <a:solidFill>
            <a:srgbClr val="A7DCFD"/>
          </a:solidFill>
          <a:ln w="12700" cap="flat" cmpd="sng">
            <a:solidFill>
              <a:srgbClr val="06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48" name="Google Shape;48;p23"/>
          <p:cNvSpPr txBox="1"/>
          <p:nvPr/>
        </p:nvSpPr>
        <p:spPr>
          <a:xfrm>
            <a:off x="750887" y="1514475"/>
            <a:ext cx="3821112" cy="1085850"/>
          </a:xfrm>
          <a:prstGeom prst="rect">
            <a:avLst/>
          </a:prstGeom>
          <a:solidFill>
            <a:srgbClr val="F0DD85">
              <a:alpha val="6941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49" name="Google Shape;49;p23"/>
          <p:cNvSpPr txBox="1"/>
          <p:nvPr/>
        </p:nvSpPr>
        <p:spPr>
          <a:xfrm>
            <a:off x="750887" y="2678112"/>
            <a:ext cx="3821112" cy="1085850"/>
          </a:xfrm>
          <a:prstGeom prst="rect">
            <a:avLst/>
          </a:prstGeom>
          <a:solidFill>
            <a:srgbClr val="F0DD85">
              <a:alpha val="6941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50" name="Google Shape;50;p23"/>
          <p:cNvSpPr txBox="1"/>
          <p:nvPr/>
        </p:nvSpPr>
        <p:spPr>
          <a:xfrm>
            <a:off x="750887" y="3841750"/>
            <a:ext cx="3821112" cy="1087437"/>
          </a:xfrm>
          <a:prstGeom prst="rect">
            <a:avLst/>
          </a:prstGeom>
          <a:solidFill>
            <a:srgbClr val="F0DD85">
              <a:alpha val="6941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51" name="Google Shape;51;p23"/>
          <p:cNvSpPr txBox="1"/>
          <p:nvPr/>
        </p:nvSpPr>
        <p:spPr>
          <a:xfrm>
            <a:off x="750887" y="5006975"/>
            <a:ext cx="3821112" cy="1085850"/>
          </a:xfrm>
          <a:prstGeom prst="rect">
            <a:avLst/>
          </a:prstGeom>
          <a:solidFill>
            <a:srgbClr val="F0DD85">
              <a:alpha val="6941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52" name="Google Shape;52;p2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2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5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25"/>
          <p:cNvSpPr txBox="1"/>
          <p:nvPr/>
        </p:nvSpPr>
        <p:spPr>
          <a:xfrm>
            <a:off x="2895600" y="1514475"/>
            <a:ext cx="5492750" cy="2878137"/>
          </a:xfrm>
          <a:prstGeom prst="rect">
            <a:avLst/>
          </a:prstGeom>
          <a:solidFill>
            <a:srgbClr val="F0DD85"/>
          </a:solidFill>
          <a:ln w="12700" cap="flat" cmpd="sng">
            <a:solidFill>
              <a:srgbClr val="06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64" name="Google Shape;64;p25"/>
          <p:cNvSpPr txBox="1"/>
          <p:nvPr/>
        </p:nvSpPr>
        <p:spPr>
          <a:xfrm>
            <a:off x="755650" y="4481512"/>
            <a:ext cx="7632700" cy="1611312"/>
          </a:xfrm>
          <a:prstGeom prst="rect">
            <a:avLst/>
          </a:prstGeom>
          <a:solidFill>
            <a:srgbClr val="A7DCF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65" name="Google Shape;65;p25"/>
          <p:cNvSpPr txBox="1"/>
          <p:nvPr/>
        </p:nvSpPr>
        <p:spPr>
          <a:xfrm>
            <a:off x="755650" y="1514475"/>
            <a:ext cx="2036762" cy="2878137"/>
          </a:xfrm>
          <a:prstGeom prst="rect">
            <a:avLst/>
          </a:prstGeom>
          <a:solidFill>
            <a:srgbClr val="F0DD85"/>
          </a:solidFill>
          <a:ln w="12700" cap="flat" cmpd="sng">
            <a:solidFill>
              <a:srgbClr val="06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66" name="Google Shape;66;p25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25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7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27"/>
          <p:cNvSpPr txBox="1"/>
          <p:nvPr/>
        </p:nvSpPr>
        <p:spPr>
          <a:xfrm>
            <a:off x="755650" y="1514475"/>
            <a:ext cx="2852737" cy="4578350"/>
          </a:xfrm>
          <a:prstGeom prst="rect">
            <a:avLst/>
          </a:prstGeom>
          <a:solidFill>
            <a:srgbClr val="F0DD85"/>
          </a:solidFill>
          <a:ln w="12700" cap="flat" cmpd="sng">
            <a:solidFill>
              <a:srgbClr val="06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6" name="Google Shape;76;p27"/>
          <p:cNvSpPr txBox="1"/>
          <p:nvPr/>
        </p:nvSpPr>
        <p:spPr>
          <a:xfrm>
            <a:off x="3683000" y="4614862"/>
            <a:ext cx="4705350" cy="1477962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7" name="Google Shape;77;p27"/>
          <p:cNvSpPr txBox="1"/>
          <p:nvPr/>
        </p:nvSpPr>
        <p:spPr>
          <a:xfrm>
            <a:off x="3683000" y="1519237"/>
            <a:ext cx="4705350" cy="1477962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8" name="Google Shape;78;p27"/>
          <p:cNvSpPr txBox="1"/>
          <p:nvPr/>
        </p:nvSpPr>
        <p:spPr>
          <a:xfrm>
            <a:off x="3683000" y="3067050"/>
            <a:ext cx="4705350" cy="1477962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79" name="Google Shape;79;p27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0" name="Google Shape;80;p27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9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29"/>
          <p:cNvSpPr txBox="1"/>
          <p:nvPr/>
        </p:nvSpPr>
        <p:spPr>
          <a:xfrm>
            <a:off x="4611687" y="1514475"/>
            <a:ext cx="3776662" cy="2814637"/>
          </a:xfrm>
          <a:prstGeom prst="rect">
            <a:avLst/>
          </a:prstGeom>
          <a:solidFill>
            <a:srgbClr val="7BCAF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0" name="Google Shape;90;p29"/>
          <p:cNvSpPr txBox="1"/>
          <p:nvPr/>
        </p:nvSpPr>
        <p:spPr>
          <a:xfrm>
            <a:off x="755650" y="4418012"/>
            <a:ext cx="7632700" cy="1674812"/>
          </a:xfrm>
          <a:prstGeom prst="rect">
            <a:avLst/>
          </a:prstGeom>
          <a:solidFill>
            <a:srgbClr val="7BCAFB"/>
          </a:solidFill>
          <a:ln w="12700" cap="flat" cmpd="sng">
            <a:solidFill>
              <a:srgbClr val="0682C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1" name="Google Shape;91;p29"/>
          <p:cNvSpPr txBox="1"/>
          <p:nvPr/>
        </p:nvSpPr>
        <p:spPr>
          <a:xfrm>
            <a:off x="755650" y="1514475"/>
            <a:ext cx="1835150" cy="2814637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2" name="Google Shape;92;p29"/>
          <p:cNvSpPr txBox="1"/>
          <p:nvPr/>
        </p:nvSpPr>
        <p:spPr>
          <a:xfrm>
            <a:off x="2684462" y="1514475"/>
            <a:ext cx="1835150" cy="2814637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93" name="Google Shape;93;p29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4" name="Google Shape;94;p29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1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31"/>
          <p:cNvSpPr txBox="1"/>
          <p:nvPr/>
        </p:nvSpPr>
        <p:spPr>
          <a:xfrm>
            <a:off x="503237" y="2501900"/>
            <a:ext cx="8137525" cy="2587625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04" name="Google Shape;104;p31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5" name="Google Shape;105;p31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33"/>
          <p:cNvSpPr/>
          <p:nvPr/>
        </p:nvSpPr>
        <p:spPr>
          <a:xfrm>
            <a:off x="760412" y="4340225"/>
            <a:ext cx="2468562" cy="1752600"/>
          </a:xfrm>
          <a:prstGeom prst="roundRect">
            <a:avLst>
              <a:gd name="adj" fmla="val 0"/>
            </a:avLst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14" name="Google Shape;114;p33"/>
          <p:cNvSpPr/>
          <p:nvPr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15" name="Google Shape;115;p33"/>
          <p:cNvSpPr/>
          <p:nvPr/>
        </p:nvSpPr>
        <p:spPr>
          <a:xfrm>
            <a:off x="5915025" y="4340225"/>
            <a:ext cx="2468562" cy="1752600"/>
          </a:xfrm>
          <a:prstGeom prst="roundRect">
            <a:avLst>
              <a:gd name="adj" fmla="val 0"/>
            </a:avLst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16" name="Google Shape;116;p33"/>
          <p:cNvSpPr/>
          <p:nvPr/>
        </p:nvSpPr>
        <p:spPr>
          <a:xfrm>
            <a:off x="755650" y="2493962"/>
            <a:ext cx="2468562" cy="1752600"/>
          </a:xfrm>
          <a:prstGeom prst="roundRect">
            <a:avLst>
              <a:gd name="adj" fmla="val 0"/>
            </a:avLst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17" name="Google Shape;117;p33"/>
          <p:cNvSpPr/>
          <p:nvPr/>
        </p:nvSpPr>
        <p:spPr>
          <a:xfrm>
            <a:off x="3332162" y="2493962"/>
            <a:ext cx="2470150" cy="1752600"/>
          </a:xfrm>
          <a:prstGeom prst="roundRect">
            <a:avLst>
              <a:gd name="adj" fmla="val 0"/>
            </a:avLst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18" name="Google Shape;118;p33"/>
          <p:cNvSpPr/>
          <p:nvPr/>
        </p:nvSpPr>
        <p:spPr>
          <a:xfrm>
            <a:off x="5910262" y="2493962"/>
            <a:ext cx="2468562" cy="1752600"/>
          </a:xfrm>
          <a:prstGeom prst="roundRect">
            <a:avLst>
              <a:gd name="adj" fmla="val 0"/>
            </a:avLst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19" name="Google Shape;119;p33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0" name="Google Shape;120;p33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5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name="adj" fmla="val 572"/>
            </a:avLst>
          </a:prstGeom>
          <a:solidFill>
            <a:schemeClr val="lt1">
              <a:alpha val="89411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35"/>
          <p:cNvSpPr txBox="1"/>
          <p:nvPr/>
        </p:nvSpPr>
        <p:spPr>
          <a:xfrm>
            <a:off x="3752850" y="4616450"/>
            <a:ext cx="2274887" cy="1466850"/>
          </a:xfrm>
          <a:prstGeom prst="rect">
            <a:avLst/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33" name="Google Shape;133;p35"/>
          <p:cNvSpPr txBox="1"/>
          <p:nvPr/>
        </p:nvSpPr>
        <p:spPr>
          <a:xfrm>
            <a:off x="3752850" y="3067050"/>
            <a:ext cx="2274887" cy="1460500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34" name="Google Shape;134;p35"/>
          <p:cNvSpPr txBox="1"/>
          <p:nvPr/>
        </p:nvSpPr>
        <p:spPr>
          <a:xfrm>
            <a:off x="3752850" y="1514475"/>
            <a:ext cx="2274887" cy="1463675"/>
          </a:xfrm>
          <a:prstGeom prst="rect">
            <a:avLst/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35" name="Google Shape;135;p35"/>
          <p:cNvSpPr txBox="1"/>
          <p:nvPr/>
        </p:nvSpPr>
        <p:spPr>
          <a:xfrm>
            <a:off x="6119812" y="4616450"/>
            <a:ext cx="2274887" cy="1466850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36" name="Google Shape;136;p35"/>
          <p:cNvSpPr txBox="1"/>
          <p:nvPr/>
        </p:nvSpPr>
        <p:spPr>
          <a:xfrm>
            <a:off x="6119812" y="3067050"/>
            <a:ext cx="2274887" cy="1460500"/>
          </a:xfrm>
          <a:prstGeom prst="rect">
            <a:avLst/>
          </a:prstGeom>
          <a:solidFill>
            <a:srgbClr val="0682C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37" name="Google Shape;137;p35"/>
          <p:cNvSpPr txBox="1"/>
          <p:nvPr/>
        </p:nvSpPr>
        <p:spPr>
          <a:xfrm>
            <a:off x="6119812" y="1514475"/>
            <a:ext cx="2274887" cy="1463675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38" name="Google Shape;138;p35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9" name="Google Shape;139;p35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7"/>
          <p:cNvSpPr/>
          <p:nvPr/>
        </p:nvSpPr>
        <p:spPr>
          <a:xfrm>
            <a:off x="503237" y="2930525"/>
            <a:ext cx="8137525" cy="3414712"/>
          </a:xfrm>
          <a:prstGeom prst="roundRect">
            <a:avLst>
              <a:gd name="adj" fmla="val 1384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37"/>
          <p:cNvSpPr/>
          <p:nvPr/>
        </p:nvSpPr>
        <p:spPr>
          <a:xfrm>
            <a:off x="503237" y="512762"/>
            <a:ext cx="8137525" cy="2192337"/>
          </a:xfrm>
          <a:prstGeom prst="roundRect">
            <a:avLst>
              <a:gd name="adj" fmla="val 1384"/>
            </a:avLst>
          </a:prstGeom>
          <a:solidFill>
            <a:srgbClr val="FFF9E7"/>
          </a:solidFill>
          <a:ln w="25400" cap="rnd" cmpd="sng">
            <a:solidFill>
              <a:srgbClr val="FEFBD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NTR"/>
              <a:buNone/>
            </a:pPr>
            <a:r>
              <a:rPr lang="en-US" sz="1300" b="0" i="0" u="none" strike="noStrike" cap="none">
                <a:solidFill>
                  <a:srgbClr val="FFFFFF"/>
                </a:solidFill>
                <a:latin typeface="NTR"/>
                <a:ea typeface="NTR"/>
                <a:cs typeface="NTR"/>
                <a:sym typeface="NTR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37"/>
          <p:cNvSpPr txBox="1"/>
          <p:nvPr/>
        </p:nvSpPr>
        <p:spPr>
          <a:xfrm>
            <a:off x="628650" y="30718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37"/>
          <p:cNvSpPr txBox="1"/>
          <p:nvPr/>
        </p:nvSpPr>
        <p:spPr>
          <a:xfrm>
            <a:off x="628650" y="7350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37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0" tIns="252000" rIns="252000" bIns="1800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Statement 1 Lorem ipsum dolor sit amet, consectetur adipiscing elit.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Statement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rPr>
              <a:t>Sub statement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37"/>
          <p:cNvSpPr>
            <a:spLocks noGrp="1"/>
          </p:cNvSpPr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name="adj" fmla="val 2082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0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6" name="Google Shape;156;p37"/>
          <p:cNvSpPr>
            <a:spLocks noGrp="1"/>
          </p:cNvSpPr>
          <p:nvPr>
            <p:ph type="body" idx="1"/>
          </p:nvPr>
        </p:nvSpPr>
        <p:spPr>
          <a:xfrm>
            <a:off x="490537" y="1957387"/>
            <a:ext cx="8162925" cy="4387850"/>
          </a:xfrm>
          <a:prstGeom prst="roundRect">
            <a:avLst>
              <a:gd name="adj" fmla="val 558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NTR"/>
                <a:ea typeface="NTR"/>
                <a:cs typeface="NTR"/>
                <a:sym typeface="NTR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"/>
          <p:cNvSpPr txBox="1"/>
          <p:nvPr/>
        </p:nvSpPr>
        <p:spPr>
          <a:xfrm>
            <a:off x="-227012" y="512762"/>
            <a:ext cx="9598025" cy="116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64" name="Google Shape;164;p1"/>
          <p:cNvSpPr txBox="1"/>
          <p:nvPr/>
        </p:nvSpPr>
        <p:spPr>
          <a:xfrm>
            <a:off x="1608137" y="854075"/>
            <a:ext cx="5927725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6 Grammar Revision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1"/>
          <p:cNvSpPr txBox="1"/>
          <p:nvPr/>
        </p:nvSpPr>
        <p:spPr>
          <a:xfrm>
            <a:off x="1317172" y="2767920"/>
            <a:ext cx="6859200" cy="23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Kalam"/>
              <a:buNone/>
            </a:pPr>
            <a:r>
              <a:rPr lang="en-US" sz="4800" b="0" i="0" u="sng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LI- To reinforce my understanding of pronouns</a:t>
            </a:r>
            <a:endParaRPr sz="4800" b="0" i="0" u="sng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"/>
          <p:cNvSpPr txBox="1"/>
          <p:nvPr/>
        </p:nvSpPr>
        <p:spPr>
          <a:xfrm>
            <a:off x="498475" y="2386012"/>
            <a:ext cx="8137525" cy="1042987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71" name="Google Shape;171;p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Pronouns: The Rules</a:t>
            </a:r>
            <a:endParaRPr/>
          </a:p>
        </p:txBody>
      </p:sp>
      <p:sp>
        <p:nvSpPr>
          <p:cNvPr id="172" name="Google Shape;172;p2"/>
          <p:cNvSpPr txBox="1"/>
          <p:nvPr/>
        </p:nvSpPr>
        <p:spPr>
          <a:xfrm>
            <a:off x="503237" y="1473200"/>
            <a:ext cx="8137525" cy="823912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73" name="Google Shape;173;p2"/>
          <p:cNvSpPr txBox="1"/>
          <p:nvPr/>
        </p:nvSpPr>
        <p:spPr>
          <a:xfrm>
            <a:off x="755650" y="1568450"/>
            <a:ext cx="7880350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are words used to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replace a noun.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Without pronouns, spoken and written English would be very repetitive.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2"/>
          <p:cNvSpPr txBox="1"/>
          <p:nvPr/>
        </p:nvSpPr>
        <p:spPr>
          <a:xfrm>
            <a:off x="503237" y="3517900"/>
            <a:ext cx="8137525" cy="1260475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75" name="Google Shape;175;p2"/>
          <p:cNvSpPr txBox="1"/>
          <p:nvPr/>
        </p:nvSpPr>
        <p:spPr>
          <a:xfrm>
            <a:off x="158750" y="3732212"/>
            <a:ext cx="7632700" cy="831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Sam heard a noise from the cave.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was definitely something inside it.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6" name="Google Shape;176;p2"/>
          <p:cNvGrpSpPr/>
          <p:nvPr/>
        </p:nvGrpSpPr>
        <p:grpSpPr>
          <a:xfrm>
            <a:off x="498475" y="4872037"/>
            <a:ext cx="8137525" cy="823912"/>
            <a:chOff x="498475" y="4871619"/>
            <a:chExt cx="8137525" cy="823913"/>
          </a:xfrm>
        </p:grpSpPr>
        <p:sp>
          <p:nvSpPr>
            <p:cNvPr id="177" name="Google Shape;177;p2"/>
            <p:cNvSpPr txBox="1"/>
            <p:nvPr/>
          </p:nvSpPr>
          <p:spPr>
            <a:xfrm>
              <a:off x="498475" y="4871619"/>
              <a:ext cx="8137525" cy="823913"/>
            </a:xfrm>
            <a:prstGeom prst="rect">
              <a:avLst/>
            </a:prstGeom>
            <a:solidFill>
              <a:srgbClr val="78FFD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178" name="Google Shape;178;p2"/>
            <p:cNvSpPr txBox="1"/>
            <p:nvPr/>
          </p:nvSpPr>
          <p:spPr>
            <a:xfrm>
              <a:off x="755650" y="5098631"/>
              <a:ext cx="7632700" cy="369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There are </a:t>
              </a: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six </a:t>
              </a: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different types of pronouns…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79" name="Google Shape;179;p2"/>
          <p:cNvPicPr preferRelativeResize="0"/>
          <p:nvPr/>
        </p:nvPicPr>
        <p:blipFill rotWithShape="1">
          <a:blip r:embed="rId3">
            <a:alphaModFix/>
          </a:blip>
          <a:srcRect l="29417" b="49389"/>
          <a:stretch/>
        </p:blipFill>
        <p:spPr>
          <a:xfrm>
            <a:off x="509587" y="2176462"/>
            <a:ext cx="1743075" cy="1252537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"/>
          <p:cNvSpPr txBox="1"/>
          <p:nvPr/>
        </p:nvSpPr>
        <p:spPr>
          <a:xfrm>
            <a:off x="755650" y="2678112"/>
            <a:ext cx="7632700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Nicola loves to play golf. She finds it very relaxing.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1" name="Google Shape;181;p2"/>
          <p:cNvPicPr preferRelativeResize="0"/>
          <p:nvPr/>
        </p:nvPicPr>
        <p:blipFill rotWithShape="1">
          <a:blip r:embed="rId4">
            <a:alphaModFix/>
          </a:blip>
          <a:srcRect b="15657"/>
          <a:stretch/>
        </p:blipFill>
        <p:spPr>
          <a:xfrm>
            <a:off x="6964362" y="2867025"/>
            <a:ext cx="1654175" cy="191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Personal Pronouns: The Rules</a:t>
            </a:r>
            <a:endParaRPr/>
          </a:p>
        </p:txBody>
      </p:sp>
      <p:sp>
        <p:nvSpPr>
          <p:cNvPr id="187" name="Google Shape;187;p3"/>
          <p:cNvSpPr txBox="1"/>
          <p:nvPr/>
        </p:nvSpPr>
        <p:spPr>
          <a:xfrm>
            <a:off x="503237" y="1473200"/>
            <a:ext cx="8137525" cy="1212850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88" name="Google Shape;188;p3"/>
          <p:cNvSpPr txBox="1"/>
          <p:nvPr/>
        </p:nvSpPr>
        <p:spPr>
          <a:xfrm>
            <a:off x="498475" y="2773362"/>
            <a:ext cx="4073525" cy="3351212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89" name="Google Shape;189;p3"/>
          <p:cNvSpPr txBox="1"/>
          <p:nvPr/>
        </p:nvSpPr>
        <p:spPr>
          <a:xfrm>
            <a:off x="755650" y="1617662"/>
            <a:ext cx="7632700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Personal 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represent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people, places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and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things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. They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refer back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to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either the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object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or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subject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of the sentence. Personal pronouns often signal whether the noun they refer back to is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singular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or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plural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and its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gender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3"/>
          <p:cNvSpPr txBox="1"/>
          <p:nvPr/>
        </p:nvSpPr>
        <p:spPr>
          <a:xfrm>
            <a:off x="4651375" y="2773362"/>
            <a:ext cx="3984625" cy="3351212"/>
          </a:xfrm>
          <a:prstGeom prst="rect">
            <a:avLst/>
          </a:prstGeom>
          <a:solidFill>
            <a:srgbClr val="B9FFB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191" name="Google Shape;191;p3"/>
          <p:cNvSpPr txBox="1"/>
          <p:nvPr/>
        </p:nvSpPr>
        <p:spPr>
          <a:xfrm>
            <a:off x="4789487" y="3009900"/>
            <a:ext cx="3686175" cy="830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pointed at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her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She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giggled at </a:t>
            </a: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him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2" name="Google Shape;192;p3"/>
          <p:cNvPicPr preferRelativeResize="0"/>
          <p:nvPr/>
        </p:nvPicPr>
        <p:blipFill rotWithShape="1">
          <a:blip r:embed="rId3">
            <a:alphaModFix/>
          </a:blip>
          <a:srcRect b="41505"/>
          <a:stretch/>
        </p:blipFill>
        <p:spPr>
          <a:xfrm>
            <a:off x="5045075" y="3849687"/>
            <a:ext cx="3176587" cy="2274887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3"/>
          <p:cNvSpPr txBox="1"/>
          <p:nvPr/>
        </p:nvSpPr>
        <p:spPr>
          <a:xfrm>
            <a:off x="755650" y="3433762"/>
            <a:ext cx="946150" cy="2030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it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3"/>
          <p:cNvSpPr txBox="1"/>
          <p:nvPr/>
        </p:nvSpPr>
        <p:spPr>
          <a:xfrm>
            <a:off x="2139950" y="3433762"/>
            <a:ext cx="946150" cy="2030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him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she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3"/>
          <p:cNvSpPr txBox="1"/>
          <p:nvPr/>
        </p:nvSpPr>
        <p:spPr>
          <a:xfrm>
            <a:off x="3524250" y="3433762"/>
            <a:ext cx="946150" cy="2030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us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6" name="Google Shape;196;p3"/>
          <p:cNvGrpSpPr/>
          <p:nvPr/>
        </p:nvGrpSpPr>
        <p:grpSpPr>
          <a:xfrm>
            <a:off x="498475" y="3230562"/>
            <a:ext cx="4073525" cy="2435225"/>
            <a:chOff x="498475" y="3223034"/>
            <a:chExt cx="4073525" cy="2435383"/>
          </a:xfrm>
        </p:grpSpPr>
        <p:cxnSp>
          <p:nvCxnSpPr>
            <p:cNvPr id="197" name="Google Shape;197;p3"/>
            <p:cNvCxnSpPr/>
            <p:nvPr/>
          </p:nvCxnSpPr>
          <p:spPr>
            <a:xfrm>
              <a:off x="498475" y="3223034"/>
              <a:ext cx="4073525" cy="0"/>
            </a:xfrm>
            <a:prstGeom prst="straightConnector1">
              <a:avLst/>
            </a:prstGeom>
            <a:noFill/>
            <a:ln w="381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198" name="Google Shape;198;p3"/>
            <p:cNvCxnSpPr/>
            <p:nvPr/>
          </p:nvCxnSpPr>
          <p:spPr>
            <a:xfrm>
              <a:off x="498475" y="5658417"/>
              <a:ext cx="4073525" cy="0"/>
            </a:xfrm>
            <a:prstGeom prst="straightConnector1">
              <a:avLst/>
            </a:prstGeom>
            <a:noFill/>
            <a:ln w="381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4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Possessive Pronouns: The Rules</a:t>
            </a:r>
            <a:endParaRPr/>
          </a:p>
        </p:txBody>
      </p:sp>
      <p:sp>
        <p:nvSpPr>
          <p:cNvPr id="204" name="Google Shape;204;p4"/>
          <p:cNvSpPr txBox="1"/>
          <p:nvPr/>
        </p:nvSpPr>
        <p:spPr>
          <a:xfrm>
            <a:off x="503237" y="1473200"/>
            <a:ext cx="8137525" cy="823912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05" name="Google Shape;205;p4"/>
          <p:cNvSpPr txBox="1"/>
          <p:nvPr/>
        </p:nvSpPr>
        <p:spPr>
          <a:xfrm>
            <a:off x="663575" y="1566862"/>
            <a:ext cx="788193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Possessive 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show you the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ownership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of something. There are not to be confused with possessive apostrophe words.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They don’t need an apostrophe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4"/>
          <p:cNvSpPr txBox="1"/>
          <p:nvPr/>
        </p:nvSpPr>
        <p:spPr>
          <a:xfrm>
            <a:off x="498475" y="2390775"/>
            <a:ext cx="4073525" cy="3351212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07" name="Google Shape;207;p4"/>
          <p:cNvSpPr txBox="1"/>
          <p:nvPr/>
        </p:nvSpPr>
        <p:spPr>
          <a:xfrm>
            <a:off x="4654550" y="2390775"/>
            <a:ext cx="3981450" cy="3351212"/>
          </a:xfrm>
          <a:prstGeom prst="rect">
            <a:avLst/>
          </a:prstGeom>
          <a:solidFill>
            <a:srgbClr val="B9FFB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08" name="Google Shape;208;p4"/>
          <p:cNvSpPr txBox="1"/>
          <p:nvPr/>
        </p:nvSpPr>
        <p:spPr>
          <a:xfrm>
            <a:off x="4789487" y="2627312"/>
            <a:ext cx="3686175" cy="461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TR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 bike was </a:t>
            </a: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his</a:t>
            </a: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9" name="Google Shape;209;p4"/>
          <p:cNvSpPr txBox="1"/>
          <p:nvPr/>
        </p:nvSpPr>
        <p:spPr>
          <a:xfrm>
            <a:off x="755650" y="3327400"/>
            <a:ext cx="946150" cy="92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mine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hers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4"/>
          <p:cNvSpPr txBox="1"/>
          <p:nvPr/>
        </p:nvSpPr>
        <p:spPr>
          <a:xfrm>
            <a:off x="2139950" y="3327400"/>
            <a:ext cx="946150" cy="147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yours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its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theirs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4"/>
          <p:cNvSpPr txBox="1"/>
          <p:nvPr/>
        </p:nvSpPr>
        <p:spPr>
          <a:xfrm>
            <a:off x="3524250" y="3327400"/>
            <a:ext cx="946150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ours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grpSp>
        <p:nvGrpSpPr>
          <p:cNvPr id="212" name="Google Shape;212;p4"/>
          <p:cNvGrpSpPr/>
          <p:nvPr/>
        </p:nvGrpSpPr>
        <p:grpSpPr>
          <a:xfrm>
            <a:off x="493712" y="3097212"/>
            <a:ext cx="4102100" cy="1938337"/>
            <a:chOff x="493713" y="3097027"/>
            <a:chExt cx="4073524" cy="1938427"/>
          </a:xfrm>
        </p:grpSpPr>
        <p:cxnSp>
          <p:nvCxnSpPr>
            <p:cNvPr id="213" name="Google Shape;213;p4"/>
            <p:cNvCxnSpPr/>
            <p:nvPr/>
          </p:nvCxnSpPr>
          <p:spPr>
            <a:xfrm>
              <a:off x="493713" y="3097027"/>
              <a:ext cx="4073524" cy="0"/>
            </a:xfrm>
            <a:prstGeom prst="straightConnector1">
              <a:avLst/>
            </a:prstGeom>
            <a:noFill/>
            <a:ln w="762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214" name="Google Shape;214;p4"/>
            <p:cNvCxnSpPr/>
            <p:nvPr/>
          </p:nvCxnSpPr>
          <p:spPr>
            <a:xfrm>
              <a:off x="493713" y="5035454"/>
              <a:ext cx="4073524" cy="0"/>
            </a:xfrm>
            <a:prstGeom prst="straightConnector1">
              <a:avLst/>
            </a:prstGeom>
            <a:noFill/>
            <a:ln w="762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</p:grpSp>
      <p:pic>
        <p:nvPicPr>
          <p:cNvPr id="215" name="Google Shape;21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03875" y="3343275"/>
            <a:ext cx="2058987" cy="21859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5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Relative Pronouns: The Rules</a:t>
            </a:r>
            <a:endParaRPr/>
          </a:p>
        </p:txBody>
      </p:sp>
      <p:sp>
        <p:nvSpPr>
          <p:cNvPr id="221" name="Google Shape;221;p5"/>
          <p:cNvSpPr txBox="1"/>
          <p:nvPr/>
        </p:nvSpPr>
        <p:spPr>
          <a:xfrm>
            <a:off x="503237" y="1473200"/>
            <a:ext cx="8137525" cy="823912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22" name="Google Shape;222;p5"/>
          <p:cNvSpPr txBox="1"/>
          <p:nvPr/>
        </p:nvSpPr>
        <p:spPr>
          <a:xfrm>
            <a:off x="755650" y="1698625"/>
            <a:ext cx="7883525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Relative 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are the first words used in a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relative clause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5"/>
          <p:cNvSpPr txBox="1"/>
          <p:nvPr/>
        </p:nvSpPr>
        <p:spPr>
          <a:xfrm>
            <a:off x="498475" y="2390775"/>
            <a:ext cx="8142287" cy="850900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24" name="Google Shape;224;p5"/>
          <p:cNvSpPr txBox="1"/>
          <p:nvPr/>
        </p:nvSpPr>
        <p:spPr>
          <a:xfrm>
            <a:off x="757237" y="2632075"/>
            <a:ext cx="625475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that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5"/>
          <p:cNvSpPr txBox="1"/>
          <p:nvPr/>
        </p:nvSpPr>
        <p:spPr>
          <a:xfrm>
            <a:off x="2125662" y="2632075"/>
            <a:ext cx="633412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5"/>
          <p:cNvSpPr txBox="1"/>
          <p:nvPr/>
        </p:nvSpPr>
        <p:spPr>
          <a:xfrm>
            <a:off x="3427412" y="2632075"/>
            <a:ext cx="83185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5"/>
          <p:cNvSpPr txBox="1"/>
          <p:nvPr/>
        </p:nvSpPr>
        <p:spPr>
          <a:xfrm>
            <a:off x="4927600" y="2632075"/>
            <a:ext cx="811212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which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5"/>
          <p:cNvSpPr txBox="1"/>
          <p:nvPr/>
        </p:nvSpPr>
        <p:spPr>
          <a:xfrm>
            <a:off x="6405562" y="2632075"/>
            <a:ext cx="854075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whose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9" name="Google Shape;229;p5"/>
          <p:cNvGrpSpPr/>
          <p:nvPr/>
        </p:nvGrpSpPr>
        <p:grpSpPr>
          <a:xfrm>
            <a:off x="503237" y="1768475"/>
            <a:ext cx="8137525" cy="2782887"/>
            <a:chOff x="503237" y="1768912"/>
            <a:chExt cx="8137525" cy="2782436"/>
          </a:xfrm>
        </p:grpSpPr>
        <p:sp>
          <p:nvSpPr>
            <p:cNvPr id="230" name="Google Shape;230;p5"/>
            <p:cNvSpPr txBox="1"/>
            <p:nvPr/>
          </p:nvSpPr>
          <p:spPr>
            <a:xfrm>
              <a:off x="503237" y="3335521"/>
              <a:ext cx="8137525" cy="1198367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231" name="Google Shape;231;p5"/>
            <p:cNvSpPr txBox="1"/>
            <p:nvPr/>
          </p:nvSpPr>
          <p:spPr>
            <a:xfrm>
              <a:off x="750887" y="3767250"/>
              <a:ext cx="7885112" cy="36982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Jim, who was dressed as a superhero, was going to a fancy dress party.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32" name="Google Shape;232;p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330752" y="1768912"/>
              <a:ext cx="1305247" cy="278243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33" name="Google Shape;233;p5"/>
          <p:cNvGrpSpPr/>
          <p:nvPr/>
        </p:nvGrpSpPr>
        <p:grpSpPr>
          <a:xfrm>
            <a:off x="498475" y="4159250"/>
            <a:ext cx="8137525" cy="2166937"/>
            <a:chOff x="498474" y="4159577"/>
            <a:chExt cx="8137525" cy="2165922"/>
          </a:xfrm>
        </p:grpSpPr>
        <p:sp>
          <p:nvSpPr>
            <p:cNvPr id="234" name="Google Shape;234;p5"/>
            <p:cNvSpPr txBox="1"/>
            <p:nvPr/>
          </p:nvSpPr>
          <p:spPr>
            <a:xfrm>
              <a:off x="498474" y="4626083"/>
              <a:ext cx="8137525" cy="1198001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235" name="Google Shape;235;p5"/>
            <p:cNvSpPr txBox="1"/>
            <p:nvPr/>
          </p:nvSpPr>
          <p:spPr>
            <a:xfrm>
              <a:off x="3482974" y="5051334"/>
              <a:ext cx="4991100" cy="3697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The lion held the mouse, which made him nervous.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36" name="Google Shape;236;p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03238" y="4159577"/>
              <a:ext cx="3169123" cy="216592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6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Reflexive Pronouns: The Rules</a:t>
            </a:r>
            <a:endParaRPr/>
          </a:p>
        </p:txBody>
      </p:sp>
      <p:sp>
        <p:nvSpPr>
          <p:cNvPr id="242" name="Google Shape;242;p6"/>
          <p:cNvSpPr txBox="1"/>
          <p:nvPr/>
        </p:nvSpPr>
        <p:spPr>
          <a:xfrm>
            <a:off x="503237" y="1473200"/>
            <a:ext cx="8137525" cy="823912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43" name="Google Shape;243;p6"/>
          <p:cNvSpPr txBox="1"/>
          <p:nvPr/>
        </p:nvSpPr>
        <p:spPr>
          <a:xfrm>
            <a:off x="755650" y="1698625"/>
            <a:ext cx="7883525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Reflexive 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reflect back on an earlier noun or pronoun.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6"/>
          <p:cNvSpPr txBox="1"/>
          <p:nvPr/>
        </p:nvSpPr>
        <p:spPr>
          <a:xfrm>
            <a:off x="498475" y="2390775"/>
            <a:ext cx="8142287" cy="850900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grpSp>
        <p:nvGrpSpPr>
          <p:cNvPr id="245" name="Google Shape;245;p6"/>
          <p:cNvGrpSpPr/>
          <p:nvPr/>
        </p:nvGrpSpPr>
        <p:grpSpPr>
          <a:xfrm>
            <a:off x="503237" y="3335337"/>
            <a:ext cx="8137525" cy="1198562"/>
            <a:chOff x="503237" y="3335664"/>
            <a:chExt cx="8137525" cy="1197916"/>
          </a:xfrm>
        </p:grpSpPr>
        <p:sp>
          <p:nvSpPr>
            <p:cNvPr id="246" name="Google Shape;246;p6"/>
            <p:cNvSpPr txBox="1"/>
            <p:nvPr/>
          </p:nvSpPr>
          <p:spPr>
            <a:xfrm>
              <a:off x="503237" y="3335664"/>
              <a:ext cx="8137525" cy="1197916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247" name="Google Shape;247;p6"/>
            <p:cNvSpPr txBox="1"/>
            <p:nvPr/>
          </p:nvSpPr>
          <p:spPr>
            <a:xfrm>
              <a:off x="750887" y="3767231"/>
              <a:ext cx="7643812" cy="3696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He taught himself to play the accordion.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8" name="Google Shape;248;p6"/>
          <p:cNvSpPr txBox="1"/>
          <p:nvPr/>
        </p:nvSpPr>
        <p:spPr>
          <a:xfrm>
            <a:off x="763587" y="2632075"/>
            <a:ext cx="881062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myself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6"/>
          <p:cNvSpPr txBox="1"/>
          <p:nvPr/>
        </p:nvSpPr>
        <p:spPr>
          <a:xfrm>
            <a:off x="1916112" y="2632075"/>
            <a:ext cx="13462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themselves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6"/>
          <p:cNvSpPr txBox="1"/>
          <p:nvPr/>
        </p:nvSpPr>
        <p:spPr>
          <a:xfrm>
            <a:off x="3535362" y="2632075"/>
            <a:ext cx="88900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herself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6"/>
          <p:cNvSpPr txBox="1"/>
          <p:nvPr/>
        </p:nvSpPr>
        <p:spPr>
          <a:xfrm>
            <a:off x="4697412" y="2632075"/>
            <a:ext cx="1033462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yourself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6"/>
          <p:cNvSpPr txBox="1"/>
          <p:nvPr/>
        </p:nvSpPr>
        <p:spPr>
          <a:xfrm>
            <a:off x="6002337" y="2632075"/>
            <a:ext cx="955675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himself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6"/>
          <p:cNvSpPr txBox="1"/>
          <p:nvPr/>
        </p:nvSpPr>
        <p:spPr>
          <a:xfrm>
            <a:off x="7229475" y="2632075"/>
            <a:ext cx="1165225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ourselves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4" name="Google Shape;254;p6"/>
          <p:cNvGrpSpPr/>
          <p:nvPr/>
        </p:nvGrpSpPr>
        <p:grpSpPr>
          <a:xfrm>
            <a:off x="498475" y="3017837"/>
            <a:ext cx="8137525" cy="2460625"/>
            <a:chOff x="498474" y="3018029"/>
            <a:chExt cx="8137525" cy="2460687"/>
          </a:xfrm>
        </p:grpSpPr>
        <p:sp>
          <p:nvSpPr>
            <p:cNvPr id="255" name="Google Shape;255;p6"/>
            <p:cNvSpPr txBox="1"/>
            <p:nvPr/>
          </p:nvSpPr>
          <p:spPr>
            <a:xfrm>
              <a:off x="498474" y="4626207"/>
              <a:ext cx="8137525" cy="852509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256" name="Google Shape;256;p6"/>
            <p:cNvSpPr txBox="1"/>
            <p:nvPr/>
          </p:nvSpPr>
          <p:spPr>
            <a:xfrm>
              <a:off x="750887" y="4850050"/>
              <a:ext cx="7883525" cy="3698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‘Himself’ </a:t>
              </a: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refers back to the pronoun ‘he’.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57" name="Google Shape;257;p6"/>
            <p:cNvPicPr preferRelativeResize="0"/>
            <p:nvPr/>
          </p:nvPicPr>
          <p:blipFill rotWithShape="1">
            <a:blip r:embed="rId3">
              <a:alphaModFix/>
            </a:blip>
            <a:srcRect b="45843"/>
            <a:stretch/>
          </p:blipFill>
          <p:spPr>
            <a:xfrm>
              <a:off x="5909023" y="3018029"/>
              <a:ext cx="2159198" cy="246068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7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Interrogative Pronouns: The Rules</a:t>
            </a:r>
            <a:endParaRPr/>
          </a:p>
        </p:txBody>
      </p:sp>
      <p:sp>
        <p:nvSpPr>
          <p:cNvPr id="263" name="Google Shape;263;p7"/>
          <p:cNvSpPr txBox="1"/>
          <p:nvPr/>
        </p:nvSpPr>
        <p:spPr>
          <a:xfrm>
            <a:off x="503237" y="1473200"/>
            <a:ext cx="8137525" cy="1028700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64" name="Google Shape;264;p7"/>
          <p:cNvSpPr txBox="1"/>
          <p:nvPr/>
        </p:nvSpPr>
        <p:spPr>
          <a:xfrm>
            <a:off x="654050" y="1663700"/>
            <a:ext cx="7870825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Interrogative 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are used to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ask questions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when there is an 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unknown subject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or</a:t>
            </a: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object</a:t>
            </a: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7"/>
          <p:cNvSpPr txBox="1"/>
          <p:nvPr/>
        </p:nvSpPr>
        <p:spPr>
          <a:xfrm>
            <a:off x="498475" y="2593975"/>
            <a:ext cx="8142287" cy="852487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66" name="Google Shape;266;p7"/>
          <p:cNvSpPr txBox="1"/>
          <p:nvPr/>
        </p:nvSpPr>
        <p:spPr>
          <a:xfrm>
            <a:off x="503237" y="3540125"/>
            <a:ext cx="4068762" cy="2552700"/>
          </a:xfrm>
          <a:prstGeom prst="rect">
            <a:avLst/>
          </a:prstGeom>
          <a:solidFill>
            <a:srgbClr val="B9FFB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67" name="Google Shape;267;p7"/>
          <p:cNvSpPr txBox="1"/>
          <p:nvPr/>
        </p:nvSpPr>
        <p:spPr>
          <a:xfrm>
            <a:off x="1690687" y="3748087"/>
            <a:ext cx="1693862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was that?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7"/>
          <p:cNvSpPr txBox="1"/>
          <p:nvPr/>
        </p:nvSpPr>
        <p:spPr>
          <a:xfrm>
            <a:off x="4673600" y="3540125"/>
            <a:ext cx="3962400" cy="2551112"/>
          </a:xfrm>
          <a:prstGeom prst="rect">
            <a:avLst/>
          </a:prstGeom>
          <a:solidFill>
            <a:srgbClr val="B9FFB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69" name="Google Shape;269;p7"/>
          <p:cNvSpPr txBox="1"/>
          <p:nvPr/>
        </p:nvSpPr>
        <p:spPr>
          <a:xfrm>
            <a:off x="966787" y="2835275"/>
            <a:ext cx="723900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what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7"/>
          <p:cNvSpPr txBox="1"/>
          <p:nvPr/>
        </p:nvSpPr>
        <p:spPr>
          <a:xfrm>
            <a:off x="2582862" y="2835275"/>
            <a:ext cx="633412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1" name="Google Shape;271;p7"/>
          <p:cNvSpPr txBox="1"/>
          <p:nvPr/>
        </p:nvSpPr>
        <p:spPr>
          <a:xfrm>
            <a:off x="4108450" y="2835275"/>
            <a:ext cx="811212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which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7"/>
          <p:cNvSpPr txBox="1"/>
          <p:nvPr/>
        </p:nvSpPr>
        <p:spPr>
          <a:xfrm>
            <a:off x="5811837" y="2835275"/>
            <a:ext cx="8524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whose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7"/>
          <p:cNvSpPr txBox="1"/>
          <p:nvPr/>
        </p:nvSpPr>
        <p:spPr>
          <a:xfrm>
            <a:off x="5645150" y="3748087"/>
            <a:ext cx="2019300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Whose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are those?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7"/>
          <p:cNvSpPr txBox="1"/>
          <p:nvPr/>
        </p:nvSpPr>
        <p:spPr>
          <a:xfrm>
            <a:off x="7556500" y="2835275"/>
            <a:ext cx="831850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whom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5" name="Google Shape;27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49475" y="4354512"/>
            <a:ext cx="776287" cy="1500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65862" y="4354512"/>
            <a:ext cx="776287" cy="15001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8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Indefinite Pronouns: The Rules</a:t>
            </a:r>
            <a:endParaRPr/>
          </a:p>
        </p:txBody>
      </p:sp>
      <p:sp>
        <p:nvSpPr>
          <p:cNvPr id="282" name="Google Shape;282;p8"/>
          <p:cNvSpPr txBox="1"/>
          <p:nvPr/>
        </p:nvSpPr>
        <p:spPr>
          <a:xfrm>
            <a:off x="503237" y="1331912"/>
            <a:ext cx="8137525" cy="1028700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283" name="Google Shape;283;p8"/>
          <p:cNvSpPr txBox="1"/>
          <p:nvPr/>
        </p:nvSpPr>
        <p:spPr>
          <a:xfrm>
            <a:off x="766762" y="1524000"/>
            <a:ext cx="76215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Indefinite pronouns </a:t>
            </a: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do not refer to any specific person or thing, but still can take the place of a noun.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8"/>
          <p:cNvSpPr txBox="1"/>
          <p:nvPr/>
        </p:nvSpPr>
        <p:spPr>
          <a:xfrm>
            <a:off x="498475" y="2454275"/>
            <a:ext cx="8142287" cy="3052762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grpSp>
        <p:nvGrpSpPr>
          <p:cNvPr id="285" name="Google Shape;285;p8"/>
          <p:cNvGrpSpPr/>
          <p:nvPr/>
        </p:nvGrpSpPr>
        <p:grpSpPr>
          <a:xfrm>
            <a:off x="784225" y="2625725"/>
            <a:ext cx="7350125" cy="368300"/>
            <a:chOff x="783887" y="2836024"/>
            <a:chExt cx="7351187" cy="369332"/>
          </a:xfrm>
        </p:grpSpPr>
        <p:sp>
          <p:nvSpPr>
            <p:cNvPr id="286" name="Google Shape;286;p8"/>
            <p:cNvSpPr txBox="1"/>
            <p:nvPr/>
          </p:nvSpPr>
          <p:spPr>
            <a:xfrm>
              <a:off x="783887" y="2836024"/>
              <a:ext cx="125406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somebody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8"/>
            <p:cNvSpPr txBox="1"/>
            <p:nvPr/>
          </p:nvSpPr>
          <p:spPr>
            <a:xfrm>
              <a:off x="3297356" y="2836024"/>
              <a:ext cx="1109599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someone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8" name="Google Shape;288;p8"/>
            <p:cNvSpPr txBox="1"/>
            <p:nvPr/>
          </p:nvSpPr>
          <p:spPr>
            <a:xfrm>
              <a:off x="5683098" y="2836024"/>
              <a:ext cx="968727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nobody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9" name="Google Shape;289;p8"/>
            <p:cNvSpPr txBox="1"/>
            <p:nvPr/>
          </p:nvSpPr>
          <p:spPr>
            <a:xfrm>
              <a:off x="7674692" y="2836024"/>
              <a:ext cx="460382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all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0" name="Google Shape;290;p8"/>
          <p:cNvGrpSpPr/>
          <p:nvPr/>
        </p:nvGrpSpPr>
        <p:grpSpPr>
          <a:xfrm>
            <a:off x="766762" y="3221037"/>
            <a:ext cx="7621587" cy="369887"/>
            <a:chOff x="767152" y="3432046"/>
            <a:chExt cx="7621198" cy="369332"/>
          </a:xfrm>
        </p:grpSpPr>
        <p:sp>
          <p:nvSpPr>
            <p:cNvPr id="291" name="Google Shape;291;p8"/>
            <p:cNvSpPr txBox="1"/>
            <p:nvPr/>
          </p:nvSpPr>
          <p:spPr>
            <a:xfrm>
              <a:off x="767152" y="3432046"/>
              <a:ext cx="1287532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something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2" name="Google Shape;292;p8"/>
            <p:cNvSpPr txBox="1"/>
            <p:nvPr/>
          </p:nvSpPr>
          <p:spPr>
            <a:xfrm>
              <a:off x="3308385" y="3432046"/>
              <a:ext cx="109857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anybody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3" name="Google Shape;293;p8"/>
            <p:cNvSpPr txBox="1"/>
            <p:nvPr/>
          </p:nvSpPr>
          <p:spPr>
            <a:xfrm>
              <a:off x="5666362" y="3432046"/>
              <a:ext cx="1002197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nothing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4" name="Google Shape;294;p8"/>
            <p:cNvSpPr txBox="1"/>
            <p:nvPr/>
          </p:nvSpPr>
          <p:spPr>
            <a:xfrm>
              <a:off x="7384549" y="3432046"/>
              <a:ext cx="100380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another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95" name="Google Shape;295;p8"/>
          <p:cNvGrpSpPr/>
          <p:nvPr/>
        </p:nvGrpSpPr>
        <p:grpSpPr>
          <a:xfrm>
            <a:off x="852487" y="3816350"/>
            <a:ext cx="7535862" cy="369887"/>
            <a:chOff x="851745" y="4028068"/>
            <a:chExt cx="7536605" cy="369332"/>
          </a:xfrm>
        </p:grpSpPr>
        <p:sp>
          <p:nvSpPr>
            <p:cNvPr id="296" name="Google Shape;296;p8"/>
            <p:cNvSpPr txBox="1"/>
            <p:nvPr/>
          </p:nvSpPr>
          <p:spPr>
            <a:xfrm>
              <a:off x="851745" y="4028068"/>
              <a:ext cx="954107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anyone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8"/>
            <p:cNvSpPr txBox="1"/>
            <p:nvPr/>
          </p:nvSpPr>
          <p:spPr>
            <a:xfrm>
              <a:off x="3286134" y="4028068"/>
              <a:ext cx="113204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anything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8"/>
            <p:cNvSpPr txBox="1"/>
            <p:nvPr/>
          </p:nvSpPr>
          <p:spPr>
            <a:xfrm>
              <a:off x="5719260" y="4028068"/>
              <a:ext cx="896399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no one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8"/>
            <p:cNvSpPr txBox="1"/>
            <p:nvPr/>
          </p:nvSpPr>
          <p:spPr>
            <a:xfrm>
              <a:off x="7535231" y="4028068"/>
              <a:ext cx="853119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whose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0" name="Google Shape;300;p8"/>
          <p:cNvGrpSpPr/>
          <p:nvPr/>
        </p:nvGrpSpPr>
        <p:grpSpPr>
          <a:xfrm>
            <a:off x="966787" y="4413250"/>
            <a:ext cx="7307262" cy="369887"/>
            <a:chOff x="967162" y="4624090"/>
            <a:chExt cx="7307374" cy="369332"/>
          </a:xfrm>
        </p:grpSpPr>
        <p:sp>
          <p:nvSpPr>
            <p:cNvPr id="301" name="Google Shape;301;p8"/>
            <p:cNvSpPr txBox="1"/>
            <p:nvPr/>
          </p:nvSpPr>
          <p:spPr>
            <a:xfrm>
              <a:off x="967162" y="4624090"/>
              <a:ext cx="667170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each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2" name="Google Shape;302;p8"/>
            <p:cNvSpPr txBox="1"/>
            <p:nvPr/>
          </p:nvSpPr>
          <p:spPr>
            <a:xfrm>
              <a:off x="3464066" y="4624090"/>
              <a:ext cx="77617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many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8"/>
            <p:cNvSpPr txBox="1"/>
            <p:nvPr/>
          </p:nvSpPr>
          <p:spPr>
            <a:xfrm>
              <a:off x="5761738" y="4624090"/>
              <a:ext cx="7072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most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4" name="Google Shape;304;p8"/>
            <p:cNvSpPr txBox="1"/>
            <p:nvPr/>
          </p:nvSpPr>
          <p:spPr>
            <a:xfrm>
              <a:off x="7535231" y="4624090"/>
              <a:ext cx="73930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other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5" name="Google Shape;305;p8"/>
          <p:cNvGrpSpPr/>
          <p:nvPr/>
        </p:nvGrpSpPr>
        <p:grpSpPr>
          <a:xfrm>
            <a:off x="935037" y="4979987"/>
            <a:ext cx="7283450" cy="368300"/>
            <a:chOff x="934300" y="5190220"/>
            <a:chExt cx="7284130" cy="369332"/>
          </a:xfrm>
        </p:grpSpPr>
        <p:sp>
          <p:nvSpPr>
            <p:cNvPr id="306" name="Google Shape;306;p8"/>
            <p:cNvSpPr txBox="1"/>
            <p:nvPr/>
          </p:nvSpPr>
          <p:spPr>
            <a:xfrm>
              <a:off x="934300" y="5190220"/>
              <a:ext cx="732893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some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7" name="Google Shape;307;p8"/>
            <p:cNvSpPr txBox="1"/>
            <p:nvPr/>
          </p:nvSpPr>
          <p:spPr>
            <a:xfrm>
              <a:off x="3584645" y="5190220"/>
              <a:ext cx="55675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few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8" name="Google Shape;308;p8"/>
            <p:cNvSpPr txBox="1"/>
            <p:nvPr/>
          </p:nvSpPr>
          <p:spPr>
            <a:xfrm>
              <a:off x="5774562" y="5190220"/>
              <a:ext cx="694421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none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9" name="Google Shape;309;p8"/>
            <p:cNvSpPr txBox="1"/>
            <p:nvPr/>
          </p:nvSpPr>
          <p:spPr>
            <a:xfrm>
              <a:off x="7557672" y="5190220"/>
              <a:ext cx="660758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such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10" name="Google Shape;310;p8"/>
          <p:cNvGrpSpPr/>
          <p:nvPr/>
        </p:nvGrpSpPr>
        <p:grpSpPr>
          <a:xfrm>
            <a:off x="504825" y="5597525"/>
            <a:ext cx="8137525" cy="495300"/>
            <a:chOff x="504550" y="5596918"/>
            <a:chExt cx="8137525" cy="495907"/>
          </a:xfrm>
        </p:grpSpPr>
        <p:sp>
          <p:nvSpPr>
            <p:cNvPr id="311" name="Google Shape;311;p8"/>
            <p:cNvSpPr txBox="1"/>
            <p:nvPr/>
          </p:nvSpPr>
          <p:spPr>
            <a:xfrm>
              <a:off x="504550" y="5596918"/>
              <a:ext cx="8137525" cy="495907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12" name="Google Shape;312;p8"/>
            <p:cNvSpPr txBox="1"/>
            <p:nvPr/>
          </p:nvSpPr>
          <p:spPr>
            <a:xfrm>
              <a:off x="756963" y="5660496"/>
              <a:ext cx="7621587" cy="36875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There isn’t </a:t>
              </a: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anyone</a:t>
              </a: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 at home.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9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Pronouns: The Tricky Bits</a:t>
            </a:r>
            <a:endParaRPr/>
          </a:p>
        </p:txBody>
      </p:sp>
      <p:sp>
        <p:nvSpPr>
          <p:cNvPr id="318" name="Google Shape;318;p9"/>
          <p:cNvSpPr txBox="1"/>
          <p:nvPr/>
        </p:nvSpPr>
        <p:spPr>
          <a:xfrm>
            <a:off x="503237" y="1331912"/>
            <a:ext cx="8137525" cy="777875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19" name="Google Shape;319;p9"/>
          <p:cNvSpPr txBox="1"/>
          <p:nvPr/>
        </p:nvSpPr>
        <p:spPr>
          <a:xfrm>
            <a:off x="766762" y="1524000"/>
            <a:ext cx="7621587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TR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The two most commonly misused personal pronouns are: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9"/>
          <p:cNvSpPr txBox="1"/>
          <p:nvPr/>
        </p:nvSpPr>
        <p:spPr>
          <a:xfrm>
            <a:off x="498475" y="2176462"/>
            <a:ext cx="8142287" cy="708025"/>
          </a:xfrm>
          <a:prstGeom prst="rect">
            <a:avLst/>
          </a:prstGeom>
          <a:solidFill>
            <a:srgbClr val="89E8E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21" name="Google Shape;321;p9"/>
          <p:cNvSpPr txBox="1"/>
          <p:nvPr/>
        </p:nvSpPr>
        <p:spPr>
          <a:xfrm>
            <a:off x="3540125" y="2268537"/>
            <a:ext cx="669925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me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9"/>
          <p:cNvSpPr txBox="1"/>
          <p:nvPr/>
        </p:nvSpPr>
        <p:spPr>
          <a:xfrm>
            <a:off x="5154612" y="2268537"/>
            <a:ext cx="325437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I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3" name="Google Shape;323;p9"/>
          <p:cNvGrpSpPr/>
          <p:nvPr/>
        </p:nvGrpSpPr>
        <p:grpSpPr>
          <a:xfrm>
            <a:off x="501650" y="4641850"/>
            <a:ext cx="8137525" cy="690562"/>
            <a:chOff x="501860" y="4641184"/>
            <a:chExt cx="8137525" cy="691159"/>
          </a:xfrm>
        </p:grpSpPr>
        <p:sp>
          <p:nvSpPr>
            <p:cNvPr id="324" name="Google Shape;324;p9"/>
            <p:cNvSpPr txBox="1"/>
            <p:nvPr/>
          </p:nvSpPr>
          <p:spPr>
            <a:xfrm>
              <a:off x="501860" y="4641184"/>
              <a:ext cx="8137525" cy="691159"/>
            </a:xfrm>
            <a:prstGeom prst="rect">
              <a:avLst/>
            </a:prstGeom>
            <a:solidFill>
              <a:srgbClr val="B8E7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25" name="Google Shape;325;p9"/>
            <p:cNvSpPr txBox="1"/>
            <p:nvPr/>
          </p:nvSpPr>
          <p:spPr>
            <a:xfrm>
              <a:off x="757448" y="4801660"/>
              <a:ext cx="7620000" cy="3702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Danielle and </a:t>
              </a: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I</a:t>
              </a: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 worked at the computer.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6" name="Google Shape;326;p9"/>
          <p:cNvGrpSpPr/>
          <p:nvPr/>
        </p:nvGrpSpPr>
        <p:grpSpPr>
          <a:xfrm>
            <a:off x="503237" y="3713162"/>
            <a:ext cx="8137525" cy="846137"/>
            <a:chOff x="503238" y="3712584"/>
            <a:chExt cx="8137525" cy="846124"/>
          </a:xfrm>
        </p:grpSpPr>
        <p:sp>
          <p:nvSpPr>
            <p:cNvPr id="327" name="Google Shape;327;p9"/>
            <p:cNvSpPr txBox="1"/>
            <p:nvPr/>
          </p:nvSpPr>
          <p:spPr>
            <a:xfrm>
              <a:off x="503238" y="3712584"/>
              <a:ext cx="8137525" cy="846124"/>
            </a:xfrm>
            <a:prstGeom prst="rect">
              <a:avLst/>
            </a:prstGeom>
            <a:solidFill>
              <a:srgbClr val="78FFD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28" name="Google Shape;328;p9"/>
            <p:cNvSpPr txBox="1"/>
            <p:nvPr/>
          </p:nvSpPr>
          <p:spPr>
            <a:xfrm>
              <a:off x="767152" y="3816036"/>
              <a:ext cx="7621198" cy="6463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This sentence is incorrect. Think about it… would ‘me worked at the computer’ be grammatically correct?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29" name="Google Shape;329;p9"/>
          <p:cNvGrpSpPr/>
          <p:nvPr/>
        </p:nvGrpSpPr>
        <p:grpSpPr>
          <a:xfrm>
            <a:off x="498475" y="5414962"/>
            <a:ext cx="8137525" cy="690562"/>
            <a:chOff x="498475" y="5414819"/>
            <a:chExt cx="8137525" cy="691159"/>
          </a:xfrm>
        </p:grpSpPr>
        <p:sp>
          <p:nvSpPr>
            <p:cNvPr id="330" name="Google Shape;330;p9"/>
            <p:cNvSpPr txBox="1"/>
            <p:nvPr/>
          </p:nvSpPr>
          <p:spPr>
            <a:xfrm>
              <a:off x="498475" y="5414819"/>
              <a:ext cx="8137525" cy="691159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31" name="Google Shape;331;p9"/>
            <p:cNvSpPr txBox="1"/>
            <p:nvPr/>
          </p:nvSpPr>
          <p:spPr>
            <a:xfrm>
              <a:off x="754063" y="5575295"/>
              <a:ext cx="7621587" cy="3702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‘I’ </a:t>
              </a: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is the correct pronoun to use. Always place the other person first.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32" name="Google Shape;332;p9"/>
          <p:cNvGrpSpPr/>
          <p:nvPr/>
        </p:nvGrpSpPr>
        <p:grpSpPr>
          <a:xfrm>
            <a:off x="500062" y="2284412"/>
            <a:ext cx="8139112" cy="1349375"/>
            <a:chOff x="499558" y="2283829"/>
            <a:chExt cx="8139847" cy="1349832"/>
          </a:xfrm>
        </p:grpSpPr>
        <p:sp>
          <p:nvSpPr>
            <p:cNvPr id="333" name="Google Shape;333;p9"/>
            <p:cNvSpPr txBox="1"/>
            <p:nvPr/>
          </p:nvSpPr>
          <p:spPr>
            <a:xfrm>
              <a:off x="499558" y="2942864"/>
              <a:ext cx="8138260" cy="690797"/>
            </a:xfrm>
            <a:prstGeom prst="rect">
              <a:avLst/>
            </a:prstGeom>
            <a:solidFill>
              <a:srgbClr val="B9FFB7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34" name="Google Shape;334;p9"/>
            <p:cNvSpPr txBox="1"/>
            <p:nvPr/>
          </p:nvSpPr>
          <p:spPr>
            <a:xfrm>
              <a:off x="717065" y="3103256"/>
              <a:ext cx="7620688" cy="3700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NTR"/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Me</a:t>
              </a:r>
              <a:r>
                <a:rPr lang="en-US" sz="18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 and Danielle worked at the computer.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35" name="Google Shape;335;p9"/>
            <p:cNvPicPr preferRelativeResize="0"/>
            <p:nvPr/>
          </p:nvPicPr>
          <p:blipFill rotWithShape="1">
            <a:blip r:embed="rId3">
              <a:alphaModFix/>
            </a:blip>
            <a:srcRect r="19245" b="8068"/>
            <a:stretch/>
          </p:blipFill>
          <p:spPr>
            <a:xfrm>
              <a:off x="6638024" y="2283829"/>
              <a:ext cx="2001381" cy="1346339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0"/>
          <p:cNvSpPr txBox="1"/>
          <p:nvPr/>
        </p:nvSpPr>
        <p:spPr>
          <a:xfrm>
            <a:off x="498475" y="2674937"/>
            <a:ext cx="8137525" cy="2451100"/>
          </a:xfrm>
          <a:prstGeom prst="rect">
            <a:avLst/>
          </a:prstGeom>
          <a:solidFill>
            <a:srgbClr val="B8E7F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42" name="Google Shape;342;p10"/>
          <p:cNvSpPr txBox="1"/>
          <p:nvPr/>
        </p:nvSpPr>
        <p:spPr>
          <a:xfrm>
            <a:off x="755650" y="2992437"/>
            <a:ext cx="7632700" cy="18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Bob and Bert went shopping for a camping equipment. They bought a tent for themselves.           It came with free sleeping bags. Bob gave 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to someone else because he already had one.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3" name="Google Shape;343;p1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Pronouns – Quiz Question 1</a:t>
            </a:r>
            <a:endParaRPr/>
          </a:p>
        </p:txBody>
      </p:sp>
      <p:sp>
        <p:nvSpPr>
          <p:cNvPr id="344" name="Google Shape;344;p10"/>
          <p:cNvSpPr txBox="1"/>
          <p:nvPr/>
        </p:nvSpPr>
        <p:spPr>
          <a:xfrm>
            <a:off x="503237" y="1473200"/>
            <a:ext cx="8137525" cy="1108075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45" name="Google Shape;345;p10"/>
          <p:cNvSpPr txBox="1"/>
          <p:nvPr/>
        </p:nvSpPr>
        <p:spPr>
          <a:xfrm>
            <a:off x="852487" y="1762125"/>
            <a:ext cx="7439025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Underline six pronouns in the following passage.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46" name="Google Shape;346;p10"/>
          <p:cNvCxnSpPr/>
          <p:nvPr/>
        </p:nvCxnSpPr>
        <p:spPr>
          <a:xfrm>
            <a:off x="2922587" y="3822700"/>
            <a:ext cx="682625" cy="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47" name="Google Shape;347;p10"/>
          <p:cNvCxnSpPr/>
          <p:nvPr/>
        </p:nvCxnSpPr>
        <p:spPr>
          <a:xfrm>
            <a:off x="7424737" y="4254500"/>
            <a:ext cx="427037" cy="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48" name="Google Shape;348;p10"/>
          <p:cNvCxnSpPr/>
          <p:nvPr/>
        </p:nvCxnSpPr>
        <p:spPr>
          <a:xfrm>
            <a:off x="1770062" y="4684712"/>
            <a:ext cx="1274762" cy="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49" name="Google Shape;349;p10"/>
          <p:cNvCxnSpPr/>
          <p:nvPr/>
        </p:nvCxnSpPr>
        <p:spPr>
          <a:xfrm>
            <a:off x="1282700" y="4254500"/>
            <a:ext cx="298450" cy="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50" name="Google Shape;350;p10"/>
          <p:cNvCxnSpPr/>
          <p:nvPr/>
        </p:nvCxnSpPr>
        <p:spPr>
          <a:xfrm>
            <a:off x="4994275" y="4668837"/>
            <a:ext cx="347662" cy="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51" name="Google Shape;351;p10"/>
          <p:cNvCxnSpPr/>
          <p:nvPr/>
        </p:nvCxnSpPr>
        <p:spPr>
          <a:xfrm>
            <a:off x="6310312" y="3822700"/>
            <a:ext cx="1508125" cy="0"/>
          </a:xfrm>
          <a:prstGeom prst="straightConnector1">
            <a:avLst/>
          </a:prstGeom>
          <a:noFill/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1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Pronouns – Quiz Question 2</a:t>
            </a:r>
            <a:endParaRPr/>
          </a:p>
        </p:txBody>
      </p:sp>
      <p:sp>
        <p:nvSpPr>
          <p:cNvPr id="358" name="Google Shape;358;p11"/>
          <p:cNvSpPr txBox="1"/>
          <p:nvPr/>
        </p:nvSpPr>
        <p:spPr>
          <a:xfrm>
            <a:off x="503237" y="1473200"/>
            <a:ext cx="8137525" cy="1108075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59" name="Google Shape;359;p11"/>
          <p:cNvSpPr txBox="1"/>
          <p:nvPr/>
        </p:nvSpPr>
        <p:spPr>
          <a:xfrm>
            <a:off x="1390650" y="1762125"/>
            <a:ext cx="6362700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Add a possessive pronoun to this sentence: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0" name="Google Shape;360;p11"/>
          <p:cNvSpPr txBox="1"/>
          <p:nvPr/>
        </p:nvSpPr>
        <p:spPr>
          <a:xfrm>
            <a:off x="498475" y="2674937"/>
            <a:ext cx="8137525" cy="3417887"/>
          </a:xfrm>
          <a:prstGeom prst="rect">
            <a:avLst/>
          </a:prstGeom>
          <a:solidFill>
            <a:srgbClr val="B8E7F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61" name="Google Shape;361;p11"/>
          <p:cNvSpPr txBox="1"/>
          <p:nvPr/>
        </p:nvSpPr>
        <p:spPr>
          <a:xfrm>
            <a:off x="755650" y="2932112"/>
            <a:ext cx="7632700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“You can’t play with the train – it’s _____________”.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2" name="Google Shape;362;p11"/>
          <p:cNvSpPr txBox="1"/>
          <p:nvPr/>
        </p:nvSpPr>
        <p:spPr>
          <a:xfrm>
            <a:off x="4124325" y="3313112"/>
            <a:ext cx="885825" cy="5238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mine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3" name="Google Shape;36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97200" y="3946525"/>
            <a:ext cx="3165475" cy="2030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Pronouns – Quiz Question 3</a:t>
            </a:r>
            <a:endParaRPr/>
          </a:p>
        </p:txBody>
      </p:sp>
      <p:sp>
        <p:nvSpPr>
          <p:cNvPr id="369" name="Google Shape;369;p12"/>
          <p:cNvSpPr txBox="1"/>
          <p:nvPr/>
        </p:nvSpPr>
        <p:spPr>
          <a:xfrm>
            <a:off x="503237" y="1473200"/>
            <a:ext cx="8137525" cy="1176337"/>
          </a:xfrm>
          <a:prstGeom prst="rect">
            <a:avLst/>
          </a:prstGeom>
          <a:solidFill>
            <a:srgbClr val="78F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70" name="Google Shape;370;p12"/>
          <p:cNvSpPr txBox="1"/>
          <p:nvPr/>
        </p:nvSpPr>
        <p:spPr>
          <a:xfrm>
            <a:off x="755650" y="1584325"/>
            <a:ext cx="7632700" cy="95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TR"/>
              <a:buNone/>
            </a:pPr>
            <a:r>
              <a:rPr lang="en-US" sz="2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Rewrite the sentences, replacing the underlined nouns with the correct pronouns.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12"/>
          <p:cNvSpPr txBox="1"/>
          <p:nvPr/>
        </p:nvSpPr>
        <p:spPr>
          <a:xfrm>
            <a:off x="503237" y="2719387"/>
            <a:ext cx="8137525" cy="725487"/>
          </a:xfrm>
          <a:prstGeom prst="rect">
            <a:avLst/>
          </a:prstGeom>
          <a:solidFill>
            <a:srgbClr val="B8E7F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72" name="Google Shape;372;p12"/>
          <p:cNvSpPr txBox="1"/>
          <p:nvPr/>
        </p:nvSpPr>
        <p:spPr>
          <a:xfrm>
            <a:off x="771525" y="2906712"/>
            <a:ext cx="7621587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Sara played Scrabble even though </a:t>
            </a:r>
            <a:r>
              <a:rPr lang="en-US" sz="2000" b="0" i="0" u="sng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Sara</a:t>
            </a:r>
            <a:r>
              <a:rPr lang="en-US" sz="20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 doesn’t really like </a:t>
            </a:r>
            <a:r>
              <a:rPr lang="en-US" sz="2000" b="0" i="0" u="sng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Scrabble</a:t>
            </a:r>
            <a:r>
              <a:rPr lang="en-US" sz="20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73" name="Google Shape;373;p12"/>
          <p:cNvGrpSpPr/>
          <p:nvPr/>
        </p:nvGrpSpPr>
        <p:grpSpPr>
          <a:xfrm>
            <a:off x="508000" y="3503612"/>
            <a:ext cx="8137525" cy="727075"/>
            <a:chOff x="508001" y="3504371"/>
            <a:chExt cx="8137525" cy="725555"/>
          </a:xfrm>
        </p:grpSpPr>
        <p:sp>
          <p:nvSpPr>
            <p:cNvPr id="374" name="Google Shape;374;p12"/>
            <p:cNvSpPr txBox="1"/>
            <p:nvPr/>
          </p:nvSpPr>
          <p:spPr>
            <a:xfrm>
              <a:off x="508001" y="3504371"/>
              <a:ext cx="8137525" cy="725555"/>
            </a:xfrm>
            <a:prstGeom prst="rect">
              <a:avLst/>
            </a:prstGeom>
            <a:solidFill>
              <a:srgbClr val="ACFC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75" name="Google Shape;375;p12"/>
            <p:cNvSpPr txBox="1"/>
            <p:nvPr/>
          </p:nvSpPr>
          <p:spPr>
            <a:xfrm>
              <a:off x="776679" y="3692532"/>
              <a:ext cx="7621198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NTR"/>
                <a:buNone/>
              </a:pPr>
              <a:r>
                <a:rPr lang="en-US" sz="20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Sara played Scrabble even though </a:t>
              </a:r>
              <a:r>
                <a:rPr lang="en-US" sz="20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she</a:t>
              </a:r>
              <a:r>
                <a:rPr lang="en-US" sz="20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 doesn’t really like </a:t>
              </a:r>
              <a:r>
                <a:rPr lang="en-US" sz="20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it.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76" name="Google Shape;376;p12"/>
          <p:cNvSpPr txBox="1"/>
          <p:nvPr/>
        </p:nvSpPr>
        <p:spPr>
          <a:xfrm>
            <a:off x="503237" y="4294187"/>
            <a:ext cx="8137525" cy="860425"/>
          </a:xfrm>
          <a:prstGeom prst="rect">
            <a:avLst/>
          </a:prstGeom>
          <a:solidFill>
            <a:srgbClr val="B8E7F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NTR"/>
              <a:ea typeface="NTR"/>
              <a:cs typeface="NTR"/>
              <a:sym typeface="NTR"/>
            </a:endParaRPr>
          </a:p>
        </p:txBody>
      </p:sp>
      <p:sp>
        <p:nvSpPr>
          <p:cNvPr id="377" name="Google Shape;377;p12"/>
          <p:cNvSpPr txBox="1"/>
          <p:nvPr/>
        </p:nvSpPr>
        <p:spPr>
          <a:xfrm>
            <a:off x="771525" y="4370387"/>
            <a:ext cx="7621587" cy="70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Some Australian spiders are venomous so be careful not to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TR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approach the </a:t>
            </a:r>
            <a:r>
              <a:rPr lang="en-US" sz="2000" b="0" i="0" u="sng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spiders</a:t>
            </a:r>
            <a:r>
              <a:rPr lang="en-US" sz="20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rPr>
              <a:t>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78" name="Google Shape;378;p12"/>
          <p:cNvGrpSpPr/>
          <p:nvPr/>
        </p:nvGrpSpPr>
        <p:grpSpPr>
          <a:xfrm>
            <a:off x="508000" y="5218112"/>
            <a:ext cx="8137525" cy="860425"/>
            <a:chOff x="508002" y="5218185"/>
            <a:chExt cx="8137525" cy="860417"/>
          </a:xfrm>
        </p:grpSpPr>
        <p:sp>
          <p:nvSpPr>
            <p:cNvPr id="379" name="Google Shape;379;p12"/>
            <p:cNvSpPr txBox="1"/>
            <p:nvPr/>
          </p:nvSpPr>
          <p:spPr>
            <a:xfrm>
              <a:off x="508002" y="5218185"/>
              <a:ext cx="8137525" cy="860417"/>
            </a:xfrm>
            <a:prstGeom prst="rect">
              <a:avLst/>
            </a:prstGeom>
            <a:solidFill>
              <a:srgbClr val="ACFC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NTR"/>
                <a:ea typeface="NTR"/>
                <a:cs typeface="NTR"/>
                <a:sym typeface="NTR"/>
              </a:endParaRPr>
            </a:p>
          </p:txBody>
        </p:sp>
        <p:sp>
          <p:nvSpPr>
            <p:cNvPr id="380" name="Google Shape;380;p12"/>
            <p:cNvSpPr txBox="1"/>
            <p:nvPr/>
          </p:nvSpPr>
          <p:spPr>
            <a:xfrm>
              <a:off x="776680" y="5295488"/>
              <a:ext cx="7621198" cy="707886"/>
            </a:xfrm>
            <a:prstGeom prst="rect">
              <a:avLst/>
            </a:prstGeom>
            <a:solidFill>
              <a:srgbClr val="ACFCD9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NTR"/>
                <a:buNone/>
              </a:pPr>
              <a:r>
                <a:rPr lang="en-US" sz="20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Some Australian spiders are venomous so be careful not to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NTR"/>
                <a:buNone/>
              </a:pPr>
              <a:r>
                <a:rPr lang="en-US" sz="20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approach </a:t>
              </a:r>
              <a:r>
                <a:rPr lang="en-US" sz="2000" b="1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them</a:t>
              </a:r>
              <a:r>
                <a:rPr lang="en-US" sz="2000" b="0" i="0" u="none" strike="noStrike" cap="none">
                  <a:solidFill>
                    <a:schemeClr val="dk1"/>
                  </a:solidFill>
                  <a:latin typeface="NTR"/>
                  <a:ea typeface="NTR"/>
                  <a:cs typeface="NTR"/>
                  <a:sym typeface="NTR"/>
                </a:rPr>
                <a:t>.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6" ma:contentTypeDescription="Create a new document." ma:contentTypeScope="" ma:versionID="a65ff075e736d9e3699afc97243afad1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48099526251309956f20f9908258b331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8DD3926-48C9-4D27-85D0-FC59AC4096FA}">
  <ds:schemaRefs>
    <ds:schemaRef ds:uri="http://schemas.microsoft.com/office/2006/metadata/properties"/>
    <ds:schemaRef ds:uri="http://schemas.microsoft.com/office/infopath/2007/PartnerControls"/>
    <ds:schemaRef ds:uri="c7e26a17-3c31-4f31-a43d-b937a1d062a2"/>
    <ds:schemaRef ds:uri="81abe300-d9b9-4adc-b66e-f0391efc9b74"/>
  </ds:schemaRefs>
</ds:datastoreItem>
</file>

<file path=customXml/itemProps2.xml><?xml version="1.0" encoding="utf-8"?>
<ds:datastoreItem xmlns:ds="http://schemas.openxmlformats.org/officeDocument/2006/customXml" ds:itemID="{A1368D81-2CA9-49C9-98AA-2EDFC9BB18CC}"/>
</file>

<file path=customXml/itemProps3.xml><?xml version="1.0" encoding="utf-8"?>
<ds:datastoreItem xmlns:ds="http://schemas.openxmlformats.org/officeDocument/2006/customXml" ds:itemID="{6B333D41-5591-4FF4-8B43-B3AAA5EC923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575</Words>
  <Application>Microsoft Office PowerPoint</Application>
  <PresentationFormat>On-screen Show (4:3)</PresentationFormat>
  <Paragraphs>123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12</vt:i4>
      </vt:variant>
    </vt:vector>
  </HeadingPairs>
  <TitlesOfParts>
    <vt:vector size="29" baseType="lpstr">
      <vt:lpstr>NTR</vt:lpstr>
      <vt:lpstr>Arial</vt:lpstr>
      <vt:lpstr>Comic Sans MS</vt:lpstr>
      <vt:lpstr>Calibri</vt:lpstr>
      <vt:lpstr>Kalam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11_Office Theme</vt:lpstr>
      <vt:lpstr>PowerPoint Presentation</vt:lpstr>
      <vt:lpstr>Pronouns: The Rules</vt:lpstr>
      <vt:lpstr>Personal Pronouns: The Rules</vt:lpstr>
      <vt:lpstr>Possessive Pronouns: The Rules</vt:lpstr>
      <vt:lpstr>Relative Pronouns: The Rules</vt:lpstr>
      <vt:lpstr>Reflexive Pronouns: The Rules</vt:lpstr>
      <vt:lpstr>Interrogative Pronouns: The Rules</vt:lpstr>
      <vt:lpstr>Indefinite Pronouns: The Rules</vt:lpstr>
      <vt:lpstr>Pronouns: The Tricky Bits</vt:lpstr>
      <vt:lpstr>Pronouns – Quiz Question 1</vt:lpstr>
      <vt:lpstr>Pronouns – Quiz Question 2</vt:lpstr>
      <vt:lpstr>Pronouns – Quiz Question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Twinkl</dc:creator>
  <cp:lastModifiedBy>Jacqueline Rockett</cp:lastModifiedBy>
  <cp:revision>2</cp:revision>
  <dcterms:created xsi:type="dcterms:W3CDTF">2014-10-01T16:09:27Z</dcterms:created>
  <dcterms:modified xsi:type="dcterms:W3CDTF">2025-12-05T08:33:37Z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</Properties>
</file>