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60" r:id="rId6"/>
    <p:sldId id="256" r:id="rId7"/>
    <p:sldId id="257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48EC23-ED00-4293-9585-061611209CD7}" v="7" dt="2024-08-19T13:56:08.3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Reilly" userId="c119e8e7-587d-47ba-8e82-26d3b9ae4672" providerId="ADAL" clId="{DE48EC23-ED00-4293-9585-061611209CD7}"/>
    <pc:docChg chg="custSel addSld modSld sldOrd">
      <pc:chgData name="Nathan Reilly" userId="c119e8e7-587d-47ba-8e82-26d3b9ae4672" providerId="ADAL" clId="{DE48EC23-ED00-4293-9585-061611209CD7}" dt="2024-08-19T13:56:14.566" v="80" actId="1076"/>
      <pc:docMkLst>
        <pc:docMk/>
      </pc:docMkLst>
      <pc:sldChg chg="addSp delSp modSp mod ord">
        <pc:chgData name="Nathan Reilly" userId="c119e8e7-587d-47ba-8e82-26d3b9ae4672" providerId="ADAL" clId="{DE48EC23-ED00-4293-9585-061611209CD7}" dt="2024-08-19T13:55:52.717" v="76" actId="1076"/>
        <pc:sldMkLst>
          <pc:docMk/>
          <pc:sldMk cId="4251724804" sldId="256"/>
        </pc:sldMkLst>
        <pc:spChg chg="mod">
          <ac:chgData name="Nathan Reilly" userId="c119e8e7-587d-47ba-8e82-26d3b9ae4672" providerId="ADAL" clId="{DE48EC23-ED00-4293-9585-061611209CD7}" dt="2024-08-19T13:55:28.421" v="63" actId="20577"/>
          <ac:spMkLst>
            <pc:docMk/>
            <pc:sldMk cId="4251724804" sldId="256"/>
            <ac:spMk id="4" creationId="{6487CFAF-429F-7251-E9DE-9CD046536E01}"/>
          </ac:spMkLst>
        </pc:spChg>
        <pc:picChg chg="add del mod">
          <ac:chgData name="Nathan Reilly" userId="c119e8e7-587d-47ba-8e82-26d3b9ae4672" providerId="ADAL" clId="{DE48EC23-ED00-4293-9585-061611209CD7}" dt="2024-08-19T13:55:50.243" v="75" actId="478"/>
          <ac:picMkLst>
            <pc:docMk/>
            <pc:sldMk cId="4251724804" sldId="256"/>
            <ac:picMk id="2" creationId="{2B5D9019-71D3-2572-8851-309DB0DCDAD9}"/>
          </ac:picMkLst>
        </pc:picChg>
        <pc:picChg chg="add mod">
          <ac:chgData name="Nathan Reilly" userId="c119e8e7-587d-47ba-8e82-26d3b9ae4672" providerId="ADAL" clId="{DE48EC23-ED00-4293-9585-061611209CD7}" dt="2024-08-19T13:55:52.717" v="76" actId="1076"/>
          <ac:picMkLst>
            <pc:docMk/>
            <pc:sldMk cId="4251724804" sldId="256"/>
            <ac:picMk id="3" creationId="{88FA1A61-43BB-EE4A-70F0-84966DEAED82}"/>
          </ac:picMkLst>
        </pc:picChg>
        <pc:picChg chg="del mod">
          <ac:chgData name="Nathan Reilly" userId="c119e8e7-587d-47ba-8e82-26d3b9ae4672" providerId="ADAL" clId="{DE48EC23-ED00-4293-9585-061611209CD7}" dt="2024-08-19T13:54:48.646" v="12" actId="478"/>
          <ac:picMkLst>
            <pc:docMk/>
            <pc:sldMk cId="4251724804" sldId="256"/>
            <ac:picMk id="8" creationId="{39A77F76-5466-5F6E-019C-D91DDE51B22A}"/>
          </ac:picMkLst>
        </pc:picChg>
        <pc:picChg chg="del">
          <ac:chgData name="Nathan Reilly" userId="c119e8e7-587d-47ba-8e82-26d3b9ae4672" providerId="ADAL" clId="{DE48EC23-ED00-4293-9585-061611209CD7}" dt="2024-08-19T13:54:49.665" v="13" actId="478"/>
          <ac:picMkLst>
            <pc:docMk/>
            <pc:sldMk cId="4251724804" sldId="256"/>
            <ac:picMk id="10" creationId="{6939B2BE-0F6B-B000-F33D-85FBDA3CDFA7}"/>
          </ac:picMkLst>
        </pc:picChg>
      </pc:sldChg>
      <pc:sldChg chg="addSp delSp modSp mod">
        <pc:chgData name="Nathan Reilly" userId="c119e8e7-587d-47ba-8e82-26d3b9ae4672" providerId="ADAL" clId="{DE48EC23-ED00-4293-9585-061611209CD7}" dt="2024-08-19T13:56:06.353" v="77" actId="478"/>
        <pc:sldMkLst>
          <pc:docMk/>
          <pc:sldMk cId="200352973" sldId="257"/>
        </pc:sldMkLst>
        <pc:spChg chg="mod">
          <ac:chgData name="Nathan Reilly" userId="c119e8e7-587d-47ba-8e82-26d3b9ae4672" providerId="ADAL" clId="{DE48EC23-ED00-4293-9585-061611209CD7}" dt="2024-08-19T13:55:31.378" v="66" actId="20577"/>
          <ac:spMkLst>
            <pc:docMk/>
            <pc:sldMk cId="200352973" sldId="257"/>
            <ac:spMk id="2" creationId="{AC4A2726-4193-04BC-6BC7-F8DAF58B50BE}"/>
          </ac:spMkLst>
        </pc:spChg>
        <pc:picChg chg="add mod">
          <ac:chgData name="Nathan Reilly" userId="c119e8e7-587d-47ba-8e82-26d3b9ae4672" providerId="ADAL" clId="{DE48EC23-ED00-4293-9585-061611209CD7}" dt="2024-08-19T13:55:39.876" v="71" actId="1076"/>
          <ac:picMkLst>
            <pc:docMk/>
            <pc:sldMk cId="200352973" sldId="257"/>
            <ac:picMk id="4" creationId="{C4B83EB9-7297-AA26-12C9-1D026A7940FB}"/>
          </ac:picMkLst>
        </pc:picChg>
        <pc:picChg chg="del">
          <ac:chgData name="Nathan Reilly" userId="c119e8e7-587d-47ba-8e82-26d3b9ae4672" providerId="ADAL" clId="{DE48EC23-ED00-4293-9585-061611209CD7}" dt="2024-08-19T13:54:55.940" v="17" actId="478"/>
          <ac:picMkLst>
            <pc:docMk/>
            <pc:sldMk cId="200352973" sldId="257"/>
            <ac:picMk id="5" creationId="{859ACB52-479C-D50F-6263-5BEBDCF5AEC1}"/>
          </ac:picMkLst>
        </pc:picChg>
        <pc:picChg chg="del">
          <ac:chgData name="Nathan Reilly" userId="c119e8e7-587d-47ba-8e82-26d3b9ae4672" providerId="ADAL" clId="{DE48EC23-ED00-4293-9585-061611209CD7}" dt="2024-08-19T13:56:06.353" v="77" actId="478"/>
          <ac:picMkLst>
            <pc:docMk/>
            <pc:sldMk cId="200352973" sldId="257"/>
            <ac:picMk id="9" creationId="{E8B80CD3-DF62-F50B-F200-DE2355A761B8}"/>
          </ac:picMkLst>
        </pc:picChg>
      </pc:sldChg>
      <pc:sldChg chg="addSp delSp modSp mod">
        <pc:chgData name="Nathan Reilly" userId="c119e8e7-587d-47ba-8e82-26d3b9ae4672" providerId="ADAL" clId="{DE48EC23-ED00-4293-9585-061611209CD7}" dt="2024-08-19T13:56:14.566" v="80" actId="1076"/>
        <pc:sldMkLst>
          <pc:docMk/>
          <pc:sldMk cId="1600683916" sldId="258"/>
        </pc:sldMkLst>
        <pc:spChg chg="mod">
          <ac:chgData name="Nathan Reilly" userId="c119e8e7-587d-47ba-8e82-26d3b9ae4672" providerId="ADAL" clId="{DE48EC23-ED00-4293-9585-061611209CD7}" dt="2024-08-19T13:55:34.186" v="69" actId="20577"/>
          <ac:spMkLst>
            <pc:docMk/>
            <pc:sldMk cId="1600683916" sldId="258"/>
            <ac:spMk id="2" creationId="{EFD909AB-616E-C414-523F-D3C6BD2B587B}"/>
          </ac:spMkLst>
        </pc:spChg>
        <pc:picChg chg="add mod">
          <ac:chgData name="Nathan Reilly" userId="c119e8e7-587d-47ba-8e82-26d3b9ae4672" providerId="ADAL" clId="{DE48EC23-ED00-4293-9585-061611209CD7}" dt="2024-08-19T13:56:13.386" v="79" actId="1076"/>
          <ac:picMkLst>
            <pc:docMk/>
            <pc:sldMk cId="1600683916" sldId="258"/>
            <ac:picMk id="4" creationId="{F3B8427A-97FE-953D-8AD0-DF06E16BE978}"/>
          </ac:picMkLst>
        </pc:picChg>
        <pc:picChg chg="del">
          <ac:chgData name="Nathan Reilly" userId="c119e8e7-587d-47ba-8e82-26d3b9ae4672" providerId="ADAL" clId="{DE48EC23-ED00-4293-9585-061611209CD7}" dt="2024-08-19T13:55:37.318" v="70" actId="478"/>
          <ac:picMkLst>
            <pc:docMk/>
            <pc:sldMk cId="1600683916" sldId="258"/>
            <ac:picMk id="8" creationId="{1767850B-6B6A-5C82-46DF-8A68F97EEA4D}"/>
          </ac:picMkLst>
        </pc:picChg>
        <pc:picChg chg="mod">
          <ac:chgData name="Nathan Reilly" userId="c119e8e7-587d-47ba-8e82-26d3b9ae4672" providerId="ADAL" clId="{DE48EC23-ED00-4293-9585-061611209CD7}" dt="2024-08-19T13:56:14.566" v="80" actId="1076"/>
          <ac:picMkLst>
            <pc:docMk/>
            <pc:sldMk cId="1600683916" sldId="258"/>
            <ac:picMk id="10" creationId="{44B93352-76B8-F805-AF67-EAC446FA50F7}"/>
          </ac:picMkLst>
        </pc:picChg>
      </pc:sldChg>
      <pc:sldChg chg="addSp delSp modSp new mod">
        <pc:chgData name="Nathan Reilly" userId="c119e8e7-587d-47ba-8e82-26d3b9ae4672" providerId="ADAL" clId="{DE48EC23-ED00-4293-9585-061611209CD7}" dt="2024-08-19T13:55:16.683" v="41" actId="20577"/>
        <pc:sldMkLst>
          <pc:docMk/>
          <pc:sldMk cId="720799474" sldId="259"/>
        </pc:sldMkLst>
        <pc:spChg chg="add mod">
          <ac:chgData name="Nathan Reilly" userId="c119e8e7-587d-47ba-8e82-26d3b9ae4672" providerId="ADAL" clId="{DE48EC23-ED00-4293-9585-061611209CD7}" dt="2024-08-19T13:55:16.683" v="41" actId="20577"/>
          <ac:spMkLst>
            <pc:docMk/>
            <pc:sldMk cId="720799474" sldId="259"/>
            <ac:spMk id="2" creationId="{2D6D00D0-CA26-26F7-C8EB-ADFA674849E0}"/>
          </ac:spMkLst>
        </pc:spChg>
        <pc:spChg chg="add mod">
          <ac:chgData name="Nathan Reilly" userId="c119e8e7-587d-47ba-8e82-26d3b9ae4672" providerId="ADAL" clId="{DE48EC23-ED00-4293-9585-061611209CD7}" dt="2024-08-19T13:54:27.275" v="7"/>
          <ac:spMkLst>
            <pc:docMk/>
            <pc:sldMk cId="720799474" sldId="259"/>
            <ac:spMk id="3" creationId="{1C939D7B-A502-BFA0-9964-E729B8791D93}"/>
          </ac:spMkLst>
        </pc:spChg>
        <pc:picChg chg="add mod">
          <ac:chgData name="Nathan Reilly" userId="c119e8e7-587d-47ba-8e82-26d3b9ae4672" providerId="ADAL" clId="{DE48EC23-ED00-4293-9585-061611209CD7}" dt="2024-08-19T13:54:27.275" v="7"/>
          <ac:picMkLst>
            <pc:docMk/>
            <pc:sldMk cId="720799474" sldId="259"/>
            <ac:picMk id="4" creationId="{008C7713-0A9C-91F5-F749-CF265FCE53F5}"/>
          </ac:picMkLst>
        </pc:picChg>
        <pc:picChg chg="add del mod">
          <ac:chgData name="Nathan Reilly" userId="c119e8e7-587d-47ba-8e82-26d3b9ae4672" providerId="ADAL" clId="{DE48EC23-ED00-4293-9585-061611209CD7}" dt="2024-08-19T13:54:32.207" v="9" actId="478"/>
          <ac:picMkLst>
            <pc:docMk/>
            <pc:sldMk cId="720799474" sldId="259"/>
            <ac:picMk id="5" creationId="{05260265-BE7F-3B4B-A036-D3A253244EB2}"/>
          </ac:picMkLst>
        </pc:picChg>
        <pc:picChg chg="add mod">
          <ac:chgData name="Nathan Reilly" userId="c119e8e7-587d-47ba-8e82-26d3b9ae4672" providerId="ADAL" clId="{DE48EC23-ED00-4293-9585-061611209CD7}" dt="2024-08-19T13:54:27.275" v="7"/>
          <ac:picMkLst>
            <pc:docMk/>
            <pc:sldMk cId="720799474" sldId="259"/>
            <ac:picMk id="6" creationId="{08194A4E-26EA-83CA-1FA4-AFD7005F22E9}"/>
          </ac:picMkLst>
        </pc:picChg>
      </pc:sldChg>
      <pc:sldChg chg="addSp delSp modSp new mod">
        <pc:chgData name="Nathan Reilly" userId="c119e8e7-587d-47ba-8e82-26d3b9ae4672" providerId="ADAL" clId="{DE48EC23-ED00-4293-9585-061611209CD7}" dt="2024-08-19T13:55:47.945" v="74"/>
        <pc:sldMkLst>
          <pc:docMk/>
          <pc:sldMk cId="3394967092" sldId="260"/>
        </pc:sldMkLst>
        <pc:spChg chg="add mod">
          <ac:chgData name="Nathan Reilly" userId="c119e8e7-587d-47ba-8e82-26d3b9ae4672" providerId="ADAL" clId="{DE48EC23-ED00-4293-9585-061611209CD7}" dt="2024-08-19T13:55:25.368" v="60" actId="20577"/>
          <ac:spMkLst>
            <pc:docMk/>
            <pc:sldMk cId="3394967092" sldId="260"/>
            <ac:spMk id="2" creationId="{C48A410F-01BE-1655-2AE8-6D103DD9987F}"/>
          </ac:spMkLst>
        </pc:spChg>
        <pc:spChg chg="add mod">
          <ac:chgData name="Nathan Reilly" userId="c119e8e7-587d-47ba-8e82-26d3b9ae4672" providerId="ADAL" clId="{DE48EC23-ED00-4293-9585-061611209CD7}" dt="2024-08-19T13:54:28.314" v="8"/>
          <ac:spMkLst>
            <pc:docMk/>
            <pc:sldMk cId="3394967092" sldId="260"/>
            <ac:spMk id="3" creationId="{8EC3A029-2F68-CB11-1A20-92598374C5E0}"/>
          </ac:spMkLst>
        </pc:spChg>
        <pc:picChg chg="add del mod">
          <ac:chgData name="Nathan Reilly" userId="c119e8e7-587d-47ba-8e82-26d3b9ae4672" providerId="ADAL" clId="{DE48EC23-ED00-4293-9585-061611209CD7}" dt="2024-08-19T13:55:43.134" v="72" actId="478"/>
          <ac:picMkLst>
            <pc:docMk/>
            <pc:sldMk cId="3394967092" sldId="260"/>
            <ac:picMk id="4" creationId="{84C32B4D-5580-13F3-9D66-7A7C5B549C3B}"/>
          </ac:picMkLst>
        </pc:picChg>
        <pc:picChg chg="add del mod">
          <ac:chgData name="Nathan Reilly" userId="c119e8e7-587d-47ba-8e82-26d3b9ae4672" providerId="ADAL" clId="{DE48EC23-ED00-4293-9585-061611209CD7}" dt="2024-08-19T13:55:43.813" v="73" actId="478"/>
          <ac:picMkLst>
            <pc:docMk/>
            <pc:sldMk cId="3394967092" sldId="260"/>
            <ac:picMk id="5" creationId="{17877970-4606-C7CF-FB3C-5D6B64211D1F}"/>
          </ac:picMkLst>
        </pc:picChg>
        <pc:picChg chg="add mod">
          <ac:chgData name="Nathan Reilly" userId="c119e8e7-587d-47ba-8e82-26d3b9ae4672" providerId="ADAL" clId="{DE48EC23-ED00-4293-9585-061611209CD7}" dt="2024-08-19T13:54:28.314" v="8"/>
          <ac:picMkLst>
            <pc:docMk/>
            <pc:sldMk cId="3394967092" sldId="260"/>
            <ac:picMk id="6" creationId="{760A9E93-09A8-5513-7C8E-085CF369835D}"/>
          </ac:picMkLst>
        </pc:picChg>
        <pc:picChg chg="add mod">
          <ac:chgData name="Nathan Reilly" userId="c119e8e7-587d-47ba-8e82-26d3b9ae4672" providerId="ADAL" clId="{DE48EC23-ED00-4293-9585-061611209CD7}" dt="2024-08-19T13:55:47.945" v="74"/>
          <ac:picMkLst>
            <pc:docMk/>
            <pc:sldMk cId="3394967092" sldId="260"/>
            <ac:picMk id="7" creationId="{3745424F-756A-44BA-76AE-C54A212216A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A12F-DABE-57FC-521D-F480C91864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A6AE31-78A8-A858-D820-8E3CA04FEE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FEC58-0C59-D99A-5BA1-F523E473C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B210B-4CA3-95B8-3854-733B71DA8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5E3C8-C76D-009D-816C-AD4E2E566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315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BFE4C-26B5-F8AD-60F8-7867CF000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0724ED-9AA7-22AE-73A5-3C7722CB4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1F800-B1BF-939B-49D8-D379D5B36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2D9C35-46E9-4083-D2B3-59527849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2E055-3966-FDA3-E7AD-8575FEACA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185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FC0C4-9A05-56A2-22F9-1DA970EC2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F4AAB-4D94-7581-CE9E-2148F8BACF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9F4AD-565F-2217-BA99-A442F57F9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E1C12-9D92-3183-59FE-1866F8E13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FDE3DE-1FA6-2ED4-4EF3-8E14480F9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651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2EEF6-B5D2-D1BE-A080-25C1EA6FB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47829-2B6A-E2D6-CB5A-92923CD67E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AAFD25-31E2-01FD-6D94-2D32974087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369605-DEDF-8C73-18C2-F8BC01B53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B3AD2D-2BDA-86D2-4643-D1B646ABA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D8BE21-F41D-EDDD-90EC-097D62568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10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4F6C7-DC2B-41E2-D33C-A017C8DC7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5CCBE6-AE20-2CB3-6D48-D161C4941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286A32-CFCD-5012-A1FF-1AD4236076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C9FF42-5393-3CB3-471A-E0E3E007C9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38FB1D-2058-9C2B-4DE5-3DB7CFAAAD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ABCA7F-3376-7467-5404-697DB1CEF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E0C213-37A2-6F54-9A9F-452FAD9CA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60991A-0711-60B1-BC54-D1B49182B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9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BAED7-1C6D-7291-AF28-AF00B6DB4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01669-2E0F-03FB-943C-B10D24CFA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EE7204-8703-73CC-FF08-6294FAE7E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FA8D88-9414-D705-C1D9-B33D70F3D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228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C0F078-21B2-54B8-66CB-22228C99C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06C739-F442-27DF-45A7-8E33A8087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BF9051-F32F-DB27-1A57-A85F45ACF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04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F59E7-C5E2-CB50-B9D0-73B7E1EE8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93CBA-9657-4521-5C58-4D69EF4EA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55EBC5-F839-B37B-0477-BDE903853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8B093C-1391-F7CB-CCD0-6143B6D70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D79EF-1490-BF46-F186-6AD5F1478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418CAB-998E-D332-FDC2-914707C28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80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F773C-DD74-92EE-2432-49DE7A212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E97E9A-CB42-48DC-86FB-94F07DD835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41FF14-AC56-991E-EBF8-6979081A7D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02C7B-6F65-E12B-C9E1-698D56ACC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68959-0D53-A5F3-4612-3AD771B0F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DD78A2-1DD7-544D-F243-FDED918D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98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6FB0A-4F89-2615-CCAA-EB2DDE4CA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4C11FB-EE89-CCED-0047-86D2782A1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ABEF9-BA04-8BFC-ED4A-A5A38A087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B0DE94-FE55-A82F-BBFA-D35755D20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46ACF0-388D-BE6B-6789-A85E14B06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044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F27DD2-9D85-1661-2383-0EE088D86C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717392-0E05-58AF-54D3-6069D9F773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95AC0B-EBC7-5771-00DF-E0D3BA2B7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DAC71C-C040-7BB7-C388-908DEAC0A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8A48A5-E2B5-9C61-542C-98AA1E3A9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052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83074-650E-5C56-8A5B-78B612963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D7C66-5874-E43B-62AD-535EEED0AA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1A7B40-53BA-51DF-49EA-5291D0F2BB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F14837-E475-44CB-8697-870745C95EAC}" type="datetimeFigureOut">
              <a:rPr lang="en-GB" smtClean="0"/>
              <a:t>19/08/2024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638C6-E5B8-120E-06D7-7F851C3E35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882D8-5EAD-6749-F848-EB1B081F8F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DE5C77-04CA-479C-8B3A-DBBEC4B662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52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6D00D0-CA26-26F7-C8EB-ADFA674849E0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Monday 9th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939D7B-A502-BFA0-9964-E729B8791D93}"/>
              </a:ext>
            </a:extLst>
          </p:cNvPr>
          <p:cNvSpPr txBox="1"/>
          <p:nvPr/>
        </p:nvSpPr>
        <p:spPr>
          <a:xfrm>
            <a:off x="0" y="104811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8C7713-0A9C-91F5-F749-CF265FCE53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917" t="30369" r="37454" b="46789"/>
          <a:stretch/>
        </p:blipFill>
        <p:spPr>
          <a:xfrm>
            <a:off x="75501" y="1725147"/>
            <a:ext cx="4521666" cy="21818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194A4E-26EA-83CA-1FA4-AFD7005F22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99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8A410F-01BE-1655-2AE8-6D103DD9987F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Tuesday 10th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C3A029-2F68-CB11-1A20-92598374C5E0}"/>
              </a:ext>
            </a:extLst>
          </p:cNvPr>
          <p:cNvSpPr txBox="1"/>
          <p:nvPr/>
        </p:nvSpPr>
        <p:spPr>
          <a:xfrm>
            <a:off x="0" y="104811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0A9E93-09A8-5513-7C8E-085CF36983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45424F-756A-44BA-76AE-C54A212216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656" t="29114" r="45161" b="46910"/>
          <a:stretch/>
        </p:blipFill>
        <p:spPr>
          <a:xfrm>
            <a:off x="103464" y="1954526"/>
            <a:ext cx="3070372" cy="164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67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87CFAF-429F-7251-E9DE-9CD046536E01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Wednesday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11th September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11BDD3-D41C-C1F4-9CEE-AF720790CF74}"/>
              </a:ext>
            </a:extLst>
          </p:cNvPr>
          <p:cNvSpPr txBox="1"/>
          <p:nvPr/>
        </p:nvSpPr>
        <p:spPr>
          <a:xfrm>
            <a:off x="0" y="104811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B8B773-2285-C205-A599-4CF05EB28C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FA1A61-43BB-EE4A-70F0-84966DEAED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619" t="28746" r="48601" b="47156"/>
          <a:stretch/>
        </p:blipFill>
        <p:spPr>
          <a:xfrm>
            <a:off x="0" y="2096230"/>
            <a:ext cx="2533475" cy="165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24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4A2726-4193-04BC-6BC7-F8DAF58B50BE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Thursday 12th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3617E2-00B9-905E-0095-F6068434E09E}"/>
              </a:ext>
            </a:extLst>
          </p:cNvPr>
          <p:cNvSpPr txBox="1"/>
          <p:nvPr/>
        </p:nvSpPr>
        <p:spPr>
          <a:xfrm>
            <a:off x="0" y="956236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14D90A-9D40-F465-92D0-691C4AE2C2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4B83EB9-7297-AA26-12C9-1D026A7940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367" t="34373" r="37523" b="46544"/>
          <a:stretch/>
        </p:blipFill>
        <p:spPr>
          <a:xfrm>
            <a:off x="58723" y="2093756"/>
            <a:ext cx="4521666" cy="179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2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D909AB-616E-C414-523F-D3C6BD2B587B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13th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1D0FB6-05BD-A1A3-E373-7012FFBAC9E1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C1C5F9-BB65-FA40-C74C-91893310CA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4B93352-76B8-F805-AF67-EAC446FA50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619" t="28131" r="47844" b="46422"/>
          <a:stretch/>
        </p:blipFill>
        <p:spPr>
          <a:xfrm>
            <a:off x="7038364" y="1929250"/>
            <a:ext cx="2625754" cy="174512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B8427A-97FE-953D-8AD0-DF06E16BE9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481" t="28624" r="45436" b="47278"/>
          <a:stretch/>
        </p:blipFill>
        <p:spPr>
          <a:xfrm>
            <a:off x="165681" y="1929250"/>
            <a:ext cx="2936148" cy="1652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683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D4BB62-03AA-42E5-97D8-97FFBCF3243F}">
  <ds:schemaRefs>
    <ds:schemaRef ds:uri="http://schemas.microsoft.com/office/2006/metadata/properties"/>
    <ds:schemaRef ds:uri="http://schemas.microsoft.com/office/infopath/2007/PartnerControls"/>
    <ds:schemaRef ds:uri="c7e26a17-3c31-4f31-a43d-b937a1d062a2"/>
    <ds:schemaRef ds:uri="81abe300-d9b9-4adc-b66e-f0391efc9b74"/>
  </ds:schemaRefs>
</ds:datastoreItem>
</file>

<file path=customXml/itemProps2.xml><?xml version="1.0" encoding="utf-8"?>
<ds:datastoreItem xmlns:ds="http://schemas.openxmlformats.org/officeDocument/2006/customXml" ds:itemID="{8C284C88-6B9C-4EF9-AAF6-D544A05106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CAF3E8-9AE7-43CD-A957-F10658F864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2024-08-19T13:34:26Z</dcterms:created>
  <dcterms:modified xsi:type="dcterms:W3CDTF">2024-08-19T13:56:15Z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MediaServiceImageTags">
    <vt:lpwstr/>
  </property>
</Properties>
</file>