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3"/>
  </p:sldMasterIdLst>
  <p:sldIdLst>
    <p:sldId id="256" r:id="rId4"/>
    <p:sldId id="257" r:id="rId5"/>
    <p:sldId id="258" r:id="rId6"/>
    <p:sldId id="259" r:id="rId7"/>
    <p:sldId id="260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96CED4B-45A3-8CAB-CDD2-2ED43DEF1B7E}" v="9" dt="2024-09-25T09:41:26.667"/>
    <p1510:client id="{D8E02303-40CB-DF8C-0C52-34C547BFF964}" v="17" dt="2024-09-26T09:42:19.98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91" d="100"/>
          <a:sy n="91" d="100"/>
        </p:scale>
        <p:origin x="32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microsoft.com/office/2016/11/relationships/changesInfo" Target="changesInfos/changesInfo1.xml"/><Relationship Id="rId3" Type="http://schemas.openxmlformats.org/officeDocument/2006/relationships/slideMaster" Target="slideMasters/slideMaster1.xml"/><Relationship Id="rId7" Type="http://schemas.openxmlformats.org/officeDocument/2006/relationships/slide" Target="slides/slide4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theme" Target="theme/theme1.xml"/><Relationship Id="rId5" Type="http://schemas.openxmlformats.org/officeDocument/2006/relationships/slide" Target="slides/slide2.xml"/><Relationship Id="rId10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sreen Akhtar" userId="S::nakhtar@stmarys.slough.sch.uk::5cc1ee8c-94d5-4698-8ed4-67262f4cbbc5" providerId="AD" clId="Web-{75F1C7EC-17CC-FA33-3010-BDA9924EA455}"/>
    <pc:docChg chg="modSld">
      <pc:chgData name="Nasreen Akhtar" userId="S::nakhtar@stmarys.slough.sch.uk::5cc1ee8c-94d5-4698-8ed4-67262f4cbbc5" providerId="AD" clId="Web-{75F1C7EC-17CC-FA33-3010-BDA9924EA455}" dt="2024-09-24T09:42:04.150" v="2"/>
      <pc:docMkLst>
        <pc:docMk/>
      </pc:docMkLst>
      <pc:sldChg chg="addSp">
        <pc:chgData name="Nasreen Akhtar" userId="S::nakhtar@stmarys.slough.sch.uk::5cc1ee8c-94d5-4698-8ed4-67262f4cbbc5" providerId="AD" clId="Web-{75F1C7EC-17CC-FA33-3010-BDA9924EA455}" dt="2024-09-24T09:42:04.150" v="2"/>
        <pc:sldMkLst>
          <pc:docMk/>
          <pc:sldMk cId="1190523420" sldId="257"/>
        </pc:sldMkLst>
        <pc:inkChg chg="add">
          <ac:chgData name="Nasreen Akhtar" userId="S::nakhtar@stmarys.slough.sch.uk::5cc1ee8c-94d5-4698-8ed4-67262f4cbbc5" providerId="AD" clId="Web-{75F1C7EC-17CC-FA33-3010-BDA9924EA455}" dt="2024-09-24T09:41:52.056" v="0"/>
          <ac:inkMkLst>
            <pc:docMk/>
            <pc:sldMk cId="1190523420" sldId="257"/>
            <ac:inkMk id="5" creationId="{23815604-3160-100F-8FF6-2B0D600BFF19}"/>
          </ac:inkMkLst>
        </pc:inkChg>
        <pc:inkChg chg="add">
          <ac:chgData name="Nasreen Akhtar" userId="S::nakhtar@stmarys.slough.sch.uk::5cc1ee8c-94d5-4698-8ed4-67262f4cbbc5" providerId="AD" clId="Web-{75F1C7EC-17CC-FA33-3010-BDA9924EA455}" dt="2024-09-24T09:41:58.838" v="1"/>
          <ac:inkMkLst>
            <pc:docMk/>
            <pc:sldMk cId="1190523420" sldId="257"/>
            <ac:inkMk id="7" creationId="{5A8761A3-4C7A-4B18-26B2-FD8E1C0A87F3}"/>
          </ac:inkMkLst>
        </pc:inkChg>
        <pc:inkChg chg="add">
          <ac:chgData name="Nasreen Akhtar" userId="S::nakhtar@stmarys.slough.sch.uk::5cc1ee8c-94d5-4698-8ed4-67262f4cbbc5" providerId="AD" clId="Web-{75F1C7EC-17CC-FA33-3010-BDA9924EA455}" dt="2024-09-24T09:42:04.150" v="2"/>
          <ac:inkMkLst>
            <pc:docMk/>
            <pc:sldMk cId="1190523420" sldId="257"/>
            <ac:inkMk id="8" creationId="{C7F56528-FD4C-2995-E888-91EC3217B512}"/>
          </ac:inkMkLst>
        </pc:inkChg>
      </pc:sldChg>
    </pc:docChg>
  </pc:docChgLst>
  <pc:docChgLst>
    <pc:chgData name="Nasreen Akhtar" userId="S::nakhtar@stmarys.slough.sch.uk::5cc1ee8c-94d5-4698-8ed4-67262f4cbbc5" providerId="AD" clId="Web-{596CED4B-45A3-8CAB-CDD2-2ED43DEF1B7E}"/>
    <pc:docChg chg="modSld">
      <pc:chgData name="Nasreen Akhtar" userId="S::nakhtar@stmarys.slough.sch.uk::5cc1ee8c-94d5-4698-8ed4-67262f4cbbc5" providerId="AD" clId="Web-{596CED4B-45A3-8CAB-CDD2-2ED43DEF1B7E}" dt="2024-09-25T09:41:26.667" v="8"/>
      <pc:docMkLst>
        <pc:docMk/>
      </pc:docMkLst>
      <pc:sldChg chg="addSp modSp">
        <pc:chgData name="Nasreen Akhtar" userId="S::nakhtar@stmarys.slough.sch.uk::5cc1ee8c-94d5-4698-8ed4-67262f4cbbc5" providerId="AD" clId="Web-{596CED4B-45A3-8CAB-CDD2-2ED43DEF1B7E}" dt="2024-09-25T09:41:26.667" v="8"/>
        <pc:sldMkLst>
          <pc:docMk/>
          <pc:sldMk cId="2830029588" sldId="258"/>
        </pc:sldMkLst>
        <pc:picChg chg="mod">
          <ac:chgData name="Nasreen Akhtar" userId="S::nakhtar@stmarys.slough.sch.uk::5cc1ee8c-94d5-4698-8ed4-67262f4cbbc5" providerId="AD" clId="Web-{596CED4B-45A3-8CAB-CDD2-2ED43DEF1B7E}" dt="2024-09-25T09:40:45.055" v="0" actId="1076"/>
          <ac:picMkLst>
            <pc:docMk/>
            <pc:sldMk cId="2830029588" sldId="258"/>
            <ac:picMk id="4" creationId="{425CCC06-CF03-C4E3-6F59-35C13394D7C0}"/>
          </ac:picMkLst>
        </pc:picChg>
        <pc:inkChg chg="add">
          <ac:chgData name="Nasreen Akhtar" userId="S::nakhtar@stmarys.slough.sch.uk::5cc1ee8c-94d5-4698-8ed4-67262f4cbbc5" providerId="AD" clId="Web-{596CED4B-45A3-8CAB-CDD2-2ED43DEF1B7E}" dt="2024-09-25T09:40:59.182" v="1"/>
          <ac:inkMkLst>
            <pc:docMk/>
            <pc:sldMk cId="2830029588" sldId="258"/>
            <ac:inkMk id="5" creationId="{92727D33-7DC8-7F0C-CE44-910574E72839}"/>
          </ac:inkMkLst>
        </pc:inkChg>
        <pc:inkChg chg="add">
          <ac:chgData name="Nasreen Akhtar" userId="S::nakhtar@stmarys.slough.sch.uk::5cc1ee8c-94d5-4698-8ed4-67262f4cbbc5" providerId="AD" clId="Web-{596CED4B-45A3-8CAB-CDD2-2ED43DEF1B7E}" dt="2024-09-25T09:41:00.291" v="2"/>
          <ac:inkMkLst>
            <pc:docMk/>
            <pc:sldMk cId="2830029588" sldId="258"/>
            <ac:inkMk id="7" creationId="{E2AE31AD-54BA-6761-6228-88B6073F6C03}"/>
          </ac:inkMkLst>
        </pc:inkChg>
        <pc:inkChg chg="add">
          <ac:chgData name="Nasreen Akhtar" userId="S::nakhtar@stmarys.slough.sch.uk::5cc1ee8c-94d5-4698-8ed4-67262f4cbbc5" providerId="AD" clId="Web-{596CED4B-45A3-8CAB-CDD2-2ED43DEF1B7E}" dt="2024-09-25T09:41:11.057" v="3"/>
          <ac:inkMkLst>
            <pc:docMk/>
            <pc:sldMk cId="2830029588" sldId="258"/>
            <ac:inkMk id="8" creationId="{4ACA23ED-71E4-07F9-0853-53B9C5BAE517}"/>
          </ac:inkMkLst>
        </pc:inkChg>
        <pc:inkChg chg="add">
          <ac:chgData name="Nasreen Akhtar" userId="S::nakhtar@stmarys.slough.sch.uk::5cc1ee8c-94d5-4698-8ed4-67262f4cbbc5" providerId="AD" clId="Web-{596CED4B-45A3-8CAB-CDD2-2ED43DEF1B7E}" dt="2024-09-25T09:41:12.011" v="4"/>
          <ac:inkMkLst>
            <pc:docMk/>
            <pc:sldMk cId="2830029588" sldId="258"/>
            <ac:inkMk id="9" creationId="{08EEDFD9-347F-7FBE-E267-E6AA8037A141}"/>
          </ac:inkMkLst>
        </pc:inkChg>
        <pc:inkChg chg="add">
          <ac:chgData name="Nasreen Akhtar" userId="S::nakhtar@stmarys.slough.sch.uk::5cc1ee8c-94d5-4698-8ed4-67262f4cbbc5" providerId="AD" clId="Web-{596CED4B-45A3-8CAB-CDD2-2ED43DEF1B7E}" dt="2024-09-25T09:41:19.964" v="5"/>
          <ac:inkMkLst>
            <pc:docMk/>
            <pc:sldMk cId="2830029588" sldId="258"/>
            <ac:inkMk id="10" creationId="{5E4835F2-4340-752B-7526-9E7DA2369DB8}"/>
          </ac:inkMkLst>
        </pc:inkChg>
        <pc:inkChg chg="add">
          <ac:chgData name="Nasreen Akhtar" userId="S::nakhtar@stmarys.slough.sch.uk::5cc1ee8c-94d5-4698-8ed4-67262f4cbbc5" providerId="AD" clId="Web-{596CED4B-45A3-8CAB-CDD2-2ED43DEF1B7E}" dt="2024-09-25T09:41:20.855" v="6"/>
          <ac:inkMkLst>
            <pc:docMk/>
            <pc:sldMk cId="2830029588" sldId="258"/>
            <ac:inkMk id="11" creationId="{8D066E7A-4E30-FFFA-2F3C-7CC70BFC9C41}"/>
          </ac:inkMkLst>
        </pc:inkChg>
        <pc:inkChg chg="add">
          <ac:chgData name="Nasreen Akhtar" userId="S::nakhtar@stmarys.slough.sch.uk::5cc1ee8c-94d5-4698-8ed4-67262f4cbbc5" providerId="AD" clId="Web-{596CED4B-45A3-8CAB-CDD2-2ED43DEF1B7E}" dt="2024-09-25T09:41:25.839" v="7"/>
          <ac:inkMkLst>
            <pc:docMk/>
            <pc:sldMk cId="2830029588" sldId="258"/>
            <ac:inkMk id="12" creationId="{DEC74F64-690F-EFE6-66D0-91A8CC574236}"/>
          </ac:inkMkLst>
        </pc:inkChg>
        <pc:inkChg chg="add">
          <ac:chgData name="Nasreen Akhtar" userId="S::nakhtar@stmarys.slough.sch.uk::5cc1ee8c-94d5-4698-8ed4-67262f4cbbc5" providerId="AD" clId="Web-{596CED4B-45A3-8CAB-CDD2-2ED43DEF1B7E}" dt="2024-09-25T09:41:26.667" v="8"/>
          <ac:inkMkLst>
            <pc:docMk/>
            <pc:sldMk cId="2830029588" sldId="258"/>
            <ac:inkMk id="13" creationId="{0F6DCEE0-1F3D-E733-CCF6-A09FEFFFF234}"/>
          </ac:inkMkLst>
        </pc:inkChg>
      </pc:sldChg>
    </pc:docChg>
  </pc:docChgLst>
  <pc:docChgLst>
    <pc:chgData name="Nasreen Akhtar" userId="S::nakhtar@stmarys.slough.sch.uk::5cc1ee8c-94d5-4698-8ed4-67262f4cbbc5" providerId="AD" clId="Web-{D8E02303-40CB-DF8C-0C52-34C547BFF964}"/>
    <pc:docChg chg="modSld">
      <pc:chgData name="Nasreen Akhtar" userId="S::nakhtar@stmarys.slough.sch.uk::5cc1ee8c-94d5-4698-8ed4-67262f4cbbc5" providerId="AD" clId="Web-{D8E02303-40CB-DF8C-0C52-34C547BFF964}" dt="2024-09-26T09:42:19.986" v="16"/>
      <pc:docMkLst>
        <pc:docMk/>
      </pc:docMkLst>
      <pc:sldChg chg="addSp delSp">
        <pc:chgData name="Nasreen Akhtar" userId="S::nakhtar@stmarys.slough.sch.uk::5cc1ee8c-94d5-4698-8ed4-67262f4cbbc5" providerId="AD" clId="Web-{D8E02303-40CB-DF8C-0C52-34C547BFF964}" dt="2024-09-26T09:42:19.986" v="16"/>
        <pc:sldMkLst>
          <pc:docMk/>
          <pc:sldMk cId="2421067269" sldId="259"/>
        </pc:sldMkLst>
        <pc:inkChg chg="add del">
          <ac:chgData name="Nasreen Akhtar" userId="S::nakhtar@stmarys.slough.sch.uk::5cc1ee8c-94d5-4698-8ed4-67262f4cbbc5" providerId="AD" clId="Web-{D8E02303-40CB-DF8C-0C52-34C547BFF964}" dt="2024-09-26T09:41:50.203" v="11"/>
          <ac:inkMkLst>
            <pc:docMk/>
            <pc:sldMk cId="2421067269" sldId="259"/>
            <ac:inkMk id="5" creationId="{E1513F77-FCD3-CF33-EB2F-6127291668A3}"/>
          </ac:inkMkLst>
        </pc:inkChg>
        <pc:inkChg chg="add del">
          <ac:chgData name="Nasreen Akhtar" userId="S::nakhtar@stmarys.slough.sch.uk::5cc1ee8c-94d5-4698-8ed4-67262f4cbbc5" providerId="AD" clId="Web-{D8E02303-40CB-DF8C-0C52-34C547BFF964}" dt="2024-09-26T09:41:54.297" v="12"/>
          <ac:inkMkLst>
            <pc:docMk/>
            <pc:sldMk cId="2421067269" sldId="259"/>
            <ac:inkMk id="7" creationId="{AEBF6F94-C546-9F52-2E16-8FD1D91D17DF}"/>
          </ac:inkMkLst>
        </pc:inkChg>
        <pc:inkChg chg="add">
          <ac:chgData name="Nasreen Akhtar" userId="S::nakhtar@stmarys.slough.sch.uk::5cc1ee8c-94d5-4698-8ed4-67262f4cbbc5" providerId="AD" clId="Web-{D8E02303-40CB-DF8C-0C52-34C547BFF964}" dt="2024-09-26T09:39:50.788" v="2"/>
          <ac:inkMkLst>
            <pc:docMk/>
            <pc:sldMk cId="2421067269" sldId="259"/>
            <ac:inkMk id="8" creationId="{489CFD9D-9BD0-777C-424B-8677F0832C6B}"/>
          </ac:inkMkLst>
        </pc:inkChg>
        <pc:inkChg chg="add del">
          <ac:chgData name="Nasreen Akhtar" userId="S::nakhtar@stmarys.slough.sch.uk::5cc1ee8c-94d5-4698-8ed4-67262f4cbbc5" providerId="AD" clId="Web-{D8E02303-40CB-DF8C-0C52-34C547BFF964}" dt="2024-09-26T09:41:40.249" v="8"/>
          <ac:inkMkLst>
            <pc:docMk/>
            <pc:sldMk cId="2421067269" sldId="259"/>
            <ac:inkMk id="9" creationId="{F0215ED5-789E-BBBC-57AB-3C8FF92C1750}"/>
          </ac:inkMkLst>
        </pc:inkChg>
        <pc:inkChg chg="add del">
          <ac:chgData name="Nasreen Akhtar" userId="S::nakhtar@stmarys.slough.sch.uk::5cc1ee8c-94d5-4698-8ed4-67262f4cbbc5" providerId="AD" clId="Web-{D8E02303-40CB-DF8C-0C52-34C547BFF964}" dt="2024-09-26T09:41:38.999" v="7"/>
          <ac:inkMkLst>
            <pc:docMk/>
            <pc:sldMk cId="2421067269" sldId="259"/>
            <ac:inkMk id="10" creationId="{A15D24B0-A318-5831-CA7E-455A645E218C}"/>
          </ac:inkMkLst>
        </pc:inkChg>
        <pc:inkChg chg="add del">
          <ac:chgData name="Nasreen Akhtar" userId="S::nakhtar@stmarys.slough.sch.uk::5cc1ee8c-94d5-4698-8ed4-67262f4cbbc5" providerId="AD" clId="Web-{D8E02303-40CB-DF8C-0C52-34C547BFF964}" dt="2024-09-26T09:41:45.452" v="9"/>
          <ac:inkMkLst>
            <pc:docMk/>
            <pc:sldMk cId="2421067269" sldId="259"/>
            <ac:inkMk id="11" creationId="{C9551F9B-8761-6BE5-F92D-60A5A7F951C4}"/>
          </ac:inkMkLst>
        </pc:inkChg>
        <pc:inkChg chg="add del">
          <ac:chgData name="Nasreen Akhtar" userId="S::nakhtar@stmarys.slough.sch.uk::5cc1ee8c-94d5-4698-8ed4-67262f4cbbc5" providerId="AD" clId="Web-{D8E02303-40CB-DF8C-0C52-34C547BFF964}" dt="2024-09-26T09:41:48.609" v="10"/>
          <ac:inkMkLst>
            <pc:docMk/>
            <pc:sldMk cId="2421067269" sldId="259"/>
            <ac:inkMk id="12" creationId="{B3C2AC45-7129-8621-8649-D8B04F562E6E}"/>
          </ac:inkMkLst>
        </pc:inkChg>
        <pc:inkChg chg="add">
          <ac:chgData name="Nasreen Akhtar" userId="S::nakhtar@stmarys.slough.sch.uk::5cc1ee8c-94d5-4698-8ed4-67262f4cbbc5" providerId="AD" clId="Web-{D8E02303-40CB-DF8C-0C52-34C547BFF964}" dt="2024-09-26T09:42:09.688" v="13"/>
          <ac:inkMkLst>
            <pc:docMk/>
            <pc:sldMk cId="2421067269" sldId="259"/>
            <ac:inkMk id="13" creationId="{5600D9B5-447D-B91B-8CD7-1137D5C6591B}"/>
          </ac:inkMkLst>
        </pc:inkChg>
        <pc:inkChg chg="add">
          <ac:chgData name="Nasreen Akhtar" userId="S::nakhtar@stmarys.slough.sch.uk::5cc1ee8c-94d5-4698-8ed4-67262f4cbbc5" providerId="AD" clId="Web-{D8E02303-40CB-DF8C-0C52-34C547BFF964}" dt="2024-09-26T09:42:16.423" v="14"/>
          <ac:inkMkLst>
            <pc:docMk/>
            <pc:sldMk cId="2421067269" sldId="259"/>
            <ac:inkMk id="14" creationId="{5C1A7F73-DE64-69C6-336F-C5599BFAEEE1}"/>
          </ac:inkMkLst>
        </pc:inkChg>
        <pc:inkChg chg="add">
          <ac:chgData name="Nasreen Akhtar" userId="S::nakhtar@stmarys.slough.sch.uk::5cc1ee8c-94d5-4698-8ed4-67262f4cbbc5" providerId="AD" clId="Web-{D8E02303-40CB-DF8C-0C52-34C547BFF964}" dt="2024-09-26T09:42:19.970" v="15"/>
          <ac:inkMkLst>
            <pc:docMk/>
            <pc:sldMk cId="2421067269" sldId="259"/>
            <ac:inkMk id="15" creationId="{CE3AB046-608B-2617-7E4A-202E072FF90B}"/>
          </ac:inkMkLst>
        </pc:inkChg>
        <pc:inkChg chg="add">
          <ac:chgData name="Nasreen Akhtar" userId="S::nakhtar@stmarys.slough.sch.uk::5cc1ee8c-94d5-4698-8ed4-67262f4cbbc5" providerId="AD" clId="Web-{D8E02303-40CB-DF8C-0C52-34C547BFF964}" dt="2024-09-26T09:42:19.986" v="16"/>
          <ac:inkMkLst>
            <pc:docMk/>
            <pc:sldMk cId="2421067269" sldId="259"/>
            <ac:inkMk id="16" creationId="{FB219BD9-2E14-52D2-EDAE-E7BC37DB6E16}"/>
          </ac:inkMkLst>
        </pc:inkChg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4-09-25T09:38:24.77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5232 11785 16383 0 0,'-5'0'0'0'0,"-6"0"0"0"0,-6-5 0 0 0,-5-1 0 0 0,-4 0 0 0 0,-2 1 0 0 0,4-4 0 0 0,1 1 0 0 0,0 1 0 0 0,-2 1 0 0 0,0 3 0 0 0,-2 1 0 0 0,0 1 0 0 0,-1 1 0 0 0,0 0 0 0 0,-1 0 0 0 0,1 5 0 0 0,0 2 0 0 0,-1 0 0 0 0,1-2 0 0 0,0 3 0 0 0,-1 1 0 0 0,1 3 0 0 0,0-1 0 0 0,4 4 0 0 0,3-2 0 0 0,-2 2 0 0 0,0 4 0 0 0,3 2 0 0 0,1-1 0 0 0,-2 0 0 0 0,2 2 0 0 0,1-4 0 0 0,3 1 0 0 0,-1 2 0 0 0,2 2 0 0 0,-1 1 0 0 0,-3 3 0 0 0,2 0 0 0 0,-2 1 0 0 0,3 1 0 0 0,-1-1 0 0 0,2 1 0 0 0,-1 0 0 0 0,2-1 0 0 0,-2 1 0 0 0,2-1 0 0 0,-2 0 0 0 0,2 0 0 0 0,2 1 0 0 0,0-1 0 0 0,0 0 0 0 0,-1 0 0 0 0,0 0 0 0 0,2 1 0 0 0,-1-1 0 0 0,1 0 0 0 0,1 0 0 0 0,-1 0 0 0 0,0 1 0 0 0,2-1 0 0 0,-2 0 0 0 0,0 0 0 0 0,2 1 0 0 0,3 4 0 0 0,-3 6 0 0 0,-1 2 0 0 0,3 3 0 0 0,-4-1 0 0 0,0-3 0 0 0,3 1 0 0 0,1-1 0 0 0,2 1 0 0 0,2 0 0 0 0,2-3 0 0 0,-1-4 0 0 0,2 3 0 0 0,-1 0 0 0 0,5-2 0 0 0,2-2 0 0 0,-1-2 0 0 0,0-1 0 0 0,2-1 0 0 0,0-1 0 0 0,0 0 0 0 0,2 0 0 0 0,0 0 0 0 0,3 0 0 0 0,-1 0 0 0 0,2 0 0 0 0,0 0 0 0 0,1 0 0 0 0,3 0 0 0 0,-1 1 0 0 0,1-1 0 0 0,2 5 0 0 0,-2 1 0 0 0,1 1 0 0 0,6-2 0 0 0,4 3 0 0 0,2 1 0 0 0,1-1 0 0 0,3-3 0 0 0,2-1 0 0 0,4-2 0 0 0,-1-1 0 0 0,3 0 0 0 0,-1-6 0 0 0,2-2 0 0 0,-2-4 0 0 0,1 0 0 0 0,4-3 0 0 0,-2 0 0 0 0,1-1 0 0 0,3 1 0 0 0,-3-1 0 0 0,0-4 0 0 0,3 3 0 0 0,2-2 0 0 0,-3-2 0 0 0,1-2 0 0 0,0-3 0 0 0,-2-2 0 0 0,-5-5 0 0 0,-4-2 0 0 0,0-6 0 0 0,-1 1 0 0 0,3-4 0 0 0,-1 1 0 0 0,-2-2 0 0 0,2-3 0 0 0,0-3 0 0 0,-8-2 0 0 0,-3-3 0 0 0,-3 4 0 0 0,-4 1 0 0 0,-2-1 0 0 0,0-1 0 0 0,-2-6 0 0 0,1-2 0 0 0,1-2 0 0 0,-1 1 0 0 0,0 2 0 0 0,2-5 0 0 0,-3 0 0 0 0,2-4 0 0 0,-4 1 0 0 0,-3-4 0 0 0,0-3 0 0 0,-2 1 0 0 0,-2-2 0 0 0,-2-2 0 0 0,-3 3 0 0 0,-2-1 0 0 0,0-2 0 0 0,-2-2 0 0 0,1-2 0 0 0,-1-2 0 0 0,1-1 0 0 0,0 0 0 0 0,-6 4 0 0 0,0 1 0 0 0,0 1 0 0 0,-4-2 0 0 0,0 3 0 0 0,-3 1 0 0 0,1-1 0 0 0,-3-2 0 0 0,2 3 0 0 0,-3 0 0 0 0,3-2 0 0 0,-3-1 0 0 0,3-2 0 0 0,-2 3 0 0 0,1 1 0 0 0,-1 3 0 0 0,-3 1 0 0 0,-3 2 0 0 0,2 0 0 0 0,-1 2 0 0 0,-2-2 0 0 0,-1 2 0 0 0,-3 3 0 0 0,5 3 0 0 0,-1 3 0 0 0,0 2 0 0 0,-1 1 0 0 0,2 1 0 0 0,1 1 0 0 0,-1-1 0 0 0,3 0 0 0 0,-1 0 0 0 0,-1 1 0 0 0,-3-2 0 0 0,-1 1 0 0 0,2 0 0 0 0,1 5 0 0 0,4 1 0 0 0,0 0 0 0 0,7-2 0 0 0,11 4 0 0 0,10 6 0 0 0,7 4 0 0 0,6 4 0 0 0,-1 8 0 0 0,0 4 0 0 0,1 1 0 0 0,2-1 0 0 0,0-2 0 0 0,1-1 0 0 0,1-1 0 0 0,0 4 0 0 0,1 0 0 0 0,-1 0 0 0 0,1-1 0 0 0,-1-2 0 0 0,1-1 0 0 0,-1-1 0 0 0,0 4 0 0 0,0 1 0 0 0,5 0 0 0 0,2-1 0 0 0,-1-2 0 0 0,-1-1 0 0 0,4-1 0 0 0,0 4 0 0 0,-2 2 0 0 0,-1-2 0 0 0,2 0 0 0 0,1-2 0 0 0,-2-1 0 0 0,3-1 0 0 0,0 0 0 0 0,-2-1 0 0 0,-2-1 0 0 0,-2 1 0 0 0,3 0 0 0 0,0 0 0 0 0,0 0 0 0 0,-3-1 0 0 0,0 1 0 0 0,-2 0 0 0 0,-1 0 0 0 0,4 0 0 0 0,1 0 0 0 0,0 0 0 0 0,-6-4 0 0 0,-3-3 0 0 0,0 1 0 0 0,-1 1 0 0 0,1 2 0 0 0,1 1 0 0 0,-4-4 0 0 0,-1-1 0 0 0,-8 1 0 0 0,-8 6 0 0 0,-3 8 0 0 0,2 7 0 0 0,0 6 0 0 0,0 5 0 0 0,-1 2 0 0 0,-1 1 0 0 0,0 1 0 0 0,-2-1 0 0 0,0 1 0 0 0,5-1 0 0 0,1 0 0 0 0,0-1 0 0 0,-1 1 0 0 0,-2-1 0 0 0,4 0 0 0 0,1 0 0 0 0,-2 0 0 0 0,-1 1 0 0 0,3-1 0 0 0,0 0 0 0 0,-1 0 0 0 0,3 0 0 0 0,0 1 0 0 0,-2-1 0 0 0,3 5 0 0 0,-1 1 0 0 0,3 1 0 0 0,-1-2 0 0 0,-3-1 0 0 0,3-2 0 0 0,-2-1 0 0 0,-1 5 0 0 0,1 0 0 0 0,0 1 0 0 0,3-3 0 0 0,-1 0 0 0 0,-3-2 0 0 0,-2-1 0 0 0,-3 0 0 0 0,3-1 0 0 0,0 0 0 0 0,-1 0 0 0 0,-1 0 0 0 0,2 0 0 0 0,1 0 0 0 0,-1 0 0 0 0,-2 0 0 0 0,3 1 0 0 0,1-1 0 0 0,-2 0 0 0 0,-2 0 0 0 0,3 0 0 0 0,0 1 0 0 0,-1-1 0 0 0,3 0 0 0 0,-1 0 0 0 0,-1 5 0 0 0,-2 2 0 0 0,2-1 0 0 0,1-1 0 0 0,-2-1 0 0 0,3-1 0 0 0,-1 3 0 0 0,4 1 0 0 0,-1 4 0 0 0,2 0 0 0 0,-1 3 0 0 0,3 0 0 0 0,-3 1 0 0 0,2-1 0 0 0,-1-3 0 0 0,1 2 0 0 0,-2-2 0 0 0,2-3 0 0 0,-1-2 0 0 0,1 2 0 0 0,-2 0 0 0 0,2-1 0 0 0,-2-2 0 0 0,2-2 0 0 0,3-1 0 0 0,-1-1 0 0 0,0-5 0 0 0,-1-3 0 0 0,0-4 0 0 0,3-10 0 0 0,3-11 0 0 0,2-4 0 0 0,-3-7 0 0 0,0 0 0 0 0,2-2 0 0 0,0-4 0 0 0,3-2 0 0 0,0-7 0 0 0,2-4 0 0 0,-5 0 0 0 0,-1 0 0 0 0,0-3 0 0 0,-3-5 0 0 0,0-5 0 0 0,1-4 0 0 0,2-3 0 0 0,3-2 0 0 0,-4-6 0 0 0,0-2 0 0 0,-4 1 0 0 0,0 0 0 0 0,2 3 0 0 0,-2-4 0 0 0,1 0 0 0 0,1 1 0 0 0,-1-3 0 0 0,0-1 0 0 0,2 3 0 0 0,-2 2 0 0 0,1-3 0 0 0,1 0 0 0 0,3 2 0 0 0,-4 1 0 0 0,1 3 0 0 0,2 0 0 0 0,1 2 0 0 0,-2 1 0 0 0,-1-1 0 0 0,-4 1 0 0 0,1 0 0 0 0,-3 5 0 0 0,1 1 0 0 0,-2 0 0 0 0,2 3 0 0 0,3 6 0 0 0,-2 4 0 0 0,1 3 0 0 0,-1 4 0 0 0,0 1 0 0 0,-2 2 0 0 0,1-1 0 0 0,-1 1 0 0 0,-4 0 0 0 0,1-1 0 0 0,0 0 0 0 0,1 5 0 0 0,0 1 0 0 0,-3 0 0 0 0,3 4 0 0 0,-2 9 0 0 0,3 6 0 0 0,-1 9 0 0 0,2 8 0 0 0,-1 7 0 0 0,-3 4 0 0 0,2 2 0 0 0,-1 3 0 0 0,2-1 0 0 0,-1 1 0 0 0,-3 0 0 0 0,3-1 0 0 0,-2 0 0 0 0,3-1 0 0 0,-1 6 0 0 0,-2 0 0 0 0,1 1 0 0 0,0 2 0 0 0,2 6 0 0 0,-1 0 0 0 0,2 2 0 0 0,-1-1 0 0 0,2 0 0 0 0,-2 4 0 0 0,2-3 0 0 0,-1 2 0 0 0,1-4 0 0 0,-2 2 0 0 0,2-3 0 0 0,-1 2 0 0 0,1-3 0 0 0,-2 2 0 0 0,2 3 0 0 0,-2 4 0 0 0,2 2 0 0 0,-2-2 0 0 0,-3-1 0 0 0,2-3 0 0 0,-2-1 0 0 0,3 3 0 0 0,-1 2 0 0 0,2-3 0 0 0,4 1 0 0 0,-1 1 0 0 0,0 3 0 0 0,-1-4 0 0 0,0 1 0 0 0,3 0 0 0 0,-2-2 0 0 0,1 0 0 0 0,2 1 0 0 0,-2 3 0 0 0,1-3 0 0 0,1 0 0 0 0,3-3 0 0 0,2 0 0 0 0,-4-3 0 0 0,0-3 0 0 0,1 1 0 0 0,2-2 0 0 0,-3-2 0 0 0,-1-2 0 0 0,-4-3 0 0 0,1-1 0 0 0,2-2 0 0 0,-3 0 0 0 0,2 0 0 0 0,2 0 0 0 0,-3-1 0 0 0,1 1 0 0 0,3 0 0 0 0,1 0 0 0 0,3 1 0 0 0,2-1 0 0 0,0-5 0 0 0,-3-1 0 0 0,-2-9 0 0 0,0-12 0 0 0,-3-11 0 0 0,-5-8 0 0 0,0-7 0 0 0,-3-3 0 0 0,-2-1 0 0 0,1-7 0 0 0,-1 0 0 0 0,-2-5 0 0 0,3 0 0 0 0,0-2 0 0 0,-2-4 0 0 0,-3 1 0 0 0,-2-1 0 0 0,-1-1 0 0 0,-1-9 0 0 0,4-2 0 0 0,1-7 0 0 0,4-1 0 0 0,1-4 0 0 0,3 0 0 0 0,4 4 0 0 0,-1 2 0 0 0,2 4 0 0 0,-4-3 0 0 0,-3 0 0 0 0,1-3 0 0 0,-2-1 0 0 0,2 3 0 0 0,4 2 0 0 0,-1-2 0 0 0,1 0 0 0 0,-2 1 0 0 0,1 3 0 0 0,-2-4 0 0 0,2 1 0 0 0,2 1 0 0 0,-1 1 0 0 0,0 2 0 0 0,-1 2 0 0 0,0 1 0 0 0,-2 0 0 0 0,1 1 0 0 0,-2 5 0 0 0,2 1 0 0 0,-2 0 0 0 0,2 4 0 0 0,-2-1 0 0 0,-3 4 0 0 0,2 4 0 0 0,-2 3 0 0 0,-2 4 0 0 0,-2 3 0 0 0,-3 0 0 0 0,4 1 0 0 0,0 1 0 0 0,-2-1 0 0 0,5 6 0 0 0,-1 5 0 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4-09-25T09:38:24.77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12831 11785 16383 0 0,'-5'0'0'0'0,"-6"0"0"0"0,-1-5 0 0 0,-4-1 0 0 0,-4 0 0 0 0,-3-4 0 0 0,-2 0 0 0 0,-3 2 0 0 0,0 2 0 0 0,-1-3 0 0 0,0 1 0 0 0,0 0 0 0 0,1 3 0 0 0,-1 2 0 0 0,1 1 0 0 0,-1 2 0 0 0,1 0 0 0 0,0 0 0 0 0,0 0 0 0 0,-1 1 0 0 0,1-1 0 0 0,0 0 0 0 0,0 5 0 0 0,0 2 0 0 0,-1-1 0 0 0,1 3 0 0 0,0 1 0 0 0,0 3 0 0 0,0 0 0 0 0,-1 1 0 0 0,1 0 0 0 0,0 1 0 0 0,4 4 0 0 0,3-2 0 0 0,-2 1 0 0 0,0 2 0 0 0,-2-2 0 0 0,4 0 0 0 0,0 3 0 0 0,0 2 0 0 0,-3-3 0 0 0,4 0 0 0 0,0 1 0 0 0,4 3 0 0 0,-1 1 0 0 0,3 1 0 0 0,-1 2 0 0 0,2 0 0 0 0,-1 0 0 0 0,-4 1 0 0 0,2-1 0 0 0,-2 1 0 0 0,3-1 0 0 0,-1 1 0 0 0,2-1 0 0 0,3 0 0 0 0,-1 1 0 0 0,2-1 0 0 0,-3 0 0 0 0,1 0 0 0 0,3 0 0 0 0,-2 1 0 0 0,1-1 0 0 0,-3 0 0 0 0,1 0 0 0 0,2 1 0 0 0,-1-1 0 0 0,0 0 0 0 0,3 0 0 0 0,2 0 0 0 0,-2 1 0 0 0,0-1 0 0 0,1 0 0 0 0,-2 0 0 0 0,-1 1 0 0 0,2-1 0 0 0,3 0 0 0 0,-3 0 0 0 0,-1 0 0 0 0,2 1 0 0 0,2-1 0 0 0,2 0 0 0 0,1 0 0 0 0,2 1 0 0 0,0-1 0 0 0,0 0 0 0 0,0 0 0 0 0,0 0 0 0 0,1 1 0 0 0,-1-1 0 0 0,0 0 0 0 0,0 0 0 0 0,0 1 0 0 0,5-1 0 0 0,1 0 0 0 0,0 0 0 0 0,-1 0 0 0 0,4 1 0 0 0,-1-1 0 0 0,-1 0 0 0 0,4 0 0 0 0,-2 1 0 0 0,4-1 0 0 0,-1 0 0 0 0,-2 5 0 0 0,2 2 0 0 0,3-1 0 0 0,5-1 0 0 0,-2-1 0 0 0,1-2 0 0 0,3 0 0 0 0,1-2 0 0 0,3-4 0 0 0,1-3 0 0 0,0 1 0 0 0,2 1 0 0 0,-1-3 0 0 0,1-1 0 0 0,0 2 0 0 0,-1-3 0 0 0,0 1 0 0 0,1 1 0 0 0,-1-3 0 0 0,0 2 0 0 0,5-4 0 0 0,2 1 0 0 0,-1-2 0 0 0,-1-4 0 0 0,-1-3 0 0 0,3 2 0 0 0,1-1 0 0 0,-1-2 0 0 0,3-1 0 0 0,0-2 0 0 0,-2-2 0 0 0,-2 0 0 0 0,3-1 0 0 0,-1-1 0 0 0,-1-4 0 0 0,-1-2 0 0 0,2 1 0 0 0,0 1 0 0 0,-1-3 0 0 0,-2-1 0 0 0,4-3 0 0 0,-1 0 0 0 0,-1-2 0 0 0,-1 0 0 0 0,-3-1 0 0 0,4-3 0 0 0,0 1 0 0 0,0-1 0 0 0,-2-2 0 0 0,-2-3 0 0 0,-1-2 0 0 0,-1-2 0 0 0,0-1 0 0 0,-1 0 0 0 0,0-1 0 0 0,0-4 0 0 0,-1-2 0 0 0,-3 0 0 0 0,-3 2 0 0 0,1-4 0 0 0,-3 0 0 0 0,-1-3 0 0 0,-3 0 0 0 0,1-3 0 0 0,-2-3 0 0 0,-4 1 0 0 0,-4-1 0 0 0,3 2 0 0 0,-1-1 0 0 0,-2 2 0 0 0,-1 0 0 0 0,-2 1 0 0 0,-2-1 0 0 0,0 2 0 0 0,3-2 0 0 0,2 1 0 0 0,0-1 0 0 0,-1-3 0 0 0,-2 1 0 0 0,-1-1 0 0 0,-6 3 0 0 0,-2-2 0 0 0,0 3 0 0 0,1-2 0 0 0,-4-2 0 0 0,1 1 0 0 0,0-1 0 0 0,-2 3 0 0 0,-5-1 0 0 0,1-3 0 0 0,-3 1 0 0 0,-3 0 0 0 0,2 3 0 0 0,-1 3 0 0 0,-1 0 0 0 0,1 1 0 0 0,1 3 0 0 0,-3 2 0 0 0,-2 3 0 0 0,-1 1 0 0 0,2 1 0 0 0,1 1 0 0 0,4 1 0 0 0,-1 4 0 0 0,4 1 0 0 0,-1 1 0 0 0,2-3 0 0 0,-2 5 0 0 0,2-1 0 0 0,-1-1 0 0 0,1-2 0 0 0,3-2 0 0 0,8 4 0 0 0,4 0 0 0 0,7 4 0 0 0,7 5 0 0 0,5 4 0 0 0,4-1 0 0 0,2 1 0 0 0,2 1 0 0 0,0 3 0 0 0,1 1 0 0 0,-1 2 0 0 0,0 6 0 0 0,0 1 0 0 0,0 0 0 0 0,-1 0 0 0 0,0-2 0 0 0,5-2 0 0 0,2-1 0 0 0,-1 0 0 0 0,4-1 0 0 0,0 0 0 0 0,-2 0 0 0 0,3-1 0 0 0,0 1 0 0 0,-3 0 0 0 0,-1 0 0 0 0,-4 0 0 0 0,0 0 0 0 0,-2 0 0 0 0,-1 0 0 0 0,0 0 0 0 0,-1 0 0 0 0,1 0 0 0 0,0-5 0 0 0,0-1 0 0 0,0-1 0 0 0,0 3 0 0 0,0 0 0 0 0,1 2 0 0 0,-1 1 0 0 0,-5-4 0 0 0,-6 3 0 0 0,-6 7 0 0 0,-5 8 0 0 0,-3 6 0 0 0,2 4 0 0 0,1 4 0 0 0,-1 2 0 0 0,-2 0 0 0 0,5 1 0 0 0,-1 0 0 0 0,0-1 0 0 0,3 0 0 0 0,0-1 0 0 0,-2 1 0 0 0,2 4 0 0 0,5 2 0 0 0,0 4 0 0 0,1 0 0 0 0,-1-1 0 0 0,2 2 0 0 0,-3-1 0 0 0,1-2 0 0 0,-1-3 0 0 0,1 3 0 0 0,-2 0 0 0 0,2 2 0 0 0,3 1 0 0 0,-1-3 0 0 0,0 3 0 0 0,-1-1 0 0 0,0-3 0 0 0,-2-2 0 0 0,1 3 0 0 0,-1-1 0 0 0,1-1 0 0 0,-2-2 0 0 0,-3-2 0 0 0,1-1 0 0 0,0 4 0 0 0,1 1 0 0 0,0-1 0 0 0,-2-1 0 0 0,1-2 0 0 0,-1-1 0 0 0,3-1 0 0 0,-1 5 0 0 0,3 0 0 0 0,-2 0 0 0 0,2-1 0 0 0,-2-2 0 0 0,2 0 0 0 0,-1-2 0 0 0,1 0 0 0 0,3-1 0 0 0,-2 0 0 0 0,2 0 0 0 0,-2 0 0 0 0,0 4 0 0 0,-2 3 0 0 0,1-6 0 0 0,-1-2 0 0 0,1-1 0 0 0,-2-1 0 0 0,1 1 0 0 0,0 1 0 0 0,0 0 0 0 0,0 0 0 0 0,1 1 0 0 0,-2 0 0 0 0,2 1 0 0 0,-2-1 0 0 0,2 0 0 0 0,-2 1 0 0 0,2-1 0 0 0,-1 0 0 0 0,0 0 0 0 0,0 1 0 0 0,1-1 0 0 0,-2 0 0 0 0,2-4 0 0 0,-2-3 0 0 0,2 1 0 0 0,3-3 0 0 0,-1-1 0 0 0,1-2 0 0 0,2-6 0 0 0,2-2 0 0 0,-1-9 0 0 0,-1-4 0 0 0,1-6 0 0 0,3-5 0 0 0,-4-6 0 0 0,-4-3 0 0 0,-1-3 0 0 0,-3 0 0 0 0,-3-2 0 0 0,1 1 0 0 0,0 0 0 0 0,2-5 0 0 0,-1-6 0 0 0,3-6 0 0 0,-1-4 0 0 0,2-4 0 0 0,-2-2 0 0 0,2-2 0 0 0,4 1 0 0 0,-3-6 0 0 0,2 0 0 0 0,-2-1 0 0 0,0 3 0 0 0,3 0 0 0 0,3 3 0 0 0,-3 0 0 0 0,1 1 0 0 0,1 1 0 0 0,3-5 0 0 0,-4 3 0 0 0,0 2 0 0 0,2 1 0 0 0,-4 0 0 0 0,1 0 0 0 0,1 0 0 0 0,-2 4 0 0 0,0 1 0 0 0,2 0 0 0 0,3 3 0 0 0,-3 1 0 0 0,0 2 0 0 0,-4 5 0 0 0,1 4 0 0 0,-3-2 0 0 0,-3 1 0 0 0,0 1 0 0 0,-1 3 0 0 0,-2 1 0 0 0,2 1 0 0 0,0 1 0 0 0,2 1 0 0 0,0 0 0 0 0,-3 0 0 0 0,3 0 0 0 0,-2 1 0 0 0,3-1 0 0 0,4 9 0 0 0,-1 13 0 0 0,-3 13 0 0 0,1 9 0 0 0,-2 7 0 0 0,-3 4 0 0 0,1 3 0 0 0,0 1 0 0 0,-2-1 0 0 0,2 0 0 0 0,0 0 0 0 0,2-1 0 0 0,0 0 0 0 0,-2 4 0 0 0,1 2 0 0 0,0-1 0 0 0,2 4 0 0 0,-1 0 0 0 0,2 3 0 0 0,-1 0 0 0 0,2 2 0 0 0,-1-1 0 0 0,1 1 0 0 0,-2 4 0 0 0,-3-2 0 0 0,2-4 0 0 0,-1 1 0 0 0,2 3 0 0 0,-2-1 0 0 0,4-4 0 0 0,-2 1 0 0 0,1-1 0 0 0,0-3 0 0 0,1 2 0 0 0,-2-1 0 0 0,2-3 0 0 0,-1-1 0 0 0,1 2 0 0 0,-2 1 0 0 0,2-3 0 0 0,-2 0 0 0 0,2-3 0 0 0,-2 4 0 0 0,2 0 0 0 0,3-1 0 0 0,-1-1 0 0 0,1-1 0 0 0,-3-2 0 0 0,1 4 0 0 0,3 0 0 0 0,-2 1 0 0 0,1-3 0 0 0,2 0 0 0 0,-2-2 0 0 0,0-1 0 0 0,-2 0 0 0 0,0-1 0 0 0,3 0 0 0 0,-2 5 0 0 0,0 1 0 0 0,-1 0 0 0 0,0-1 0 0 0,2-1 0 0 0,-1-2 0 0 0,1-1 0 0 0,2 0 0 0 0,-2-1 0 0 0,0-4 0 0 0,-2-3 0 0 0,0 1 0 0 0,-2 1 0 0 0,1 2 0 0 0,3-4 0 0 0,-2-1 0 0 0,-3-7 0 0 0,1-8 0 0 0,2-8 0 0 0,4-9 0 0 0,3-7 0 0 0,-2-5 0 0 0,-5-4 0 0 0,0 4 0 0 0,-3 1 0 0 0,-4-1 0 0 0,2-1 0 0 0,-2-6 0 0 0,-1-2 0 0 0,2-5 0 0 0,4-2 0 0 0,0-2 0 0 0,2-5 0 0 0,-1-3 0 0 0,1-3 0 0 0,-2-3 0 0 0,2 0 0 0 0,-3-1 0 0 0,2 0 0 0 0,-1 0 0 0 0,1 0 0 0 0,-2 0 0 0 0,2 0 0 0 0,3 0 0 0 0,3 1 0 0 0,-2-1 0 0 0,1 1 0 0 0,-3 0 0 0 0,0-1 0 0 0,-3 1 0 0 0,2-1 0 0 0,-3 1 0 0 0,-3-1 0 0 0,-3 6 0 0 0,1 1 0 0 0,0-1 0 0 0,-1 0 0 0 0,2-2 0 0 0,1-1 0 0 0,-3 3 0 0 0,3 6 0 0 0,0 6 0 0 0,-2 5 0 0 0,-2 3 0 0 0,2 2 0 0 0,1 1 0 0 0,-3 1 0 0 0,4 0 0 0 0,0 0 0 0 0,-2-1 0 0 0,-3 0 0 0 0,4 0 0 0 0,-1 0 0 0 0,-1 0 0 0 0,-2 0 0 0 0,-2 0 0 0 0,-1-1 0 0 0,-1 6 0 0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4-09-25T09:38:24.77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20761 11714 16383 0 0,'-4'-5'0'0'0,"-3"-6"0"0"0,-4-1 0 0 0,-5 1 0 0 0,-5 2 0 0 0,-3 4 0 0 0,-3 1 0 0 0,-1 7 0 0 0,-1 3 0 0 0,0 1 0 0 0,0-2 0 0 0,0-1 0 0 0,0-1 0 0 0,0-2 0 0 0,1 0 0 0 0,0 4 0 0 0,-1 1 0 0 0,1 0 0 0 0,0 3 0 0 0,0 1 0 0 0,-5-2 0 0 0,-2-2 0 0 0,6 3 0 0 0,2-1 0 0 0,-3-1 0 0 0,3 3 0 0 0,1 0 0 0 0,1-2 0 0 0,-1 2 0 0 0,0 0 0 0 0,-1-2 0 0 0,-1 3 0 0 0,1-1 0 0 0,-2 2 0 0 0,1 0 0 0 0,0 3 0 0 0,-1-2 0 0 0,1 2 0 0 0,-5 8 0 0 0,-6 5 0 0 0,-7 2 0 0 0,0 2 0 0 0,-1-1 0 0 0,2 0 0 0 0,8-2 0 0 0,7-4 0 0 0,7-3 0 0 0,4 1 0 0 0,0 0 0 0 0,3 2 0 0 0,-1 1 0 0 0,-1 1 0 0 0,-4 0 0 0 0,-2 6 0 0 0,-2 7 0 0 0,-1 6 0 0 0,4-1 0 0 0,0 3 0 0 0,6-3 0 0 0,-1 1 0 0 0,4-2 0 0 0,-1 0 0 0 0,2-2 0 0 0,-1 1 0 0 0,1-1 0 0 0,3-4 0 0 0,4 2 0 0 0,-3-2 0 0 0,1 3 0 0 0,1-1 0 0 0,2 2 0 0 0,2 4 0 0 0,2-1 0 0 0,0 6 0 0 0,1 4 0 0 0,0 2 0 0 0,1 1 0 0 0,-1 1 0 0 0,0-1 0 0 0,1-5 0 0 0,4-2 0 0 0,1 0 0 0 0,0 0 0 0 0,4 2 0 0 0,5-3 0 0 0,-1-1 0 0 0,3-4 0 0 0,3 0 0 0 0,3-3 0 0 0,2 1 0 0 0,2-2 0 0 0,1 2 0 0 0,1-2 0 0 0,0-3 0 0 0,0 2 0 0 0,4-2 0 0 0,2-1 0 0 0,0-4 0 0 0,3-1 0 0 0,0-2 0 0 0,3-2 0 0 0,0 0 0 0 0,2 0 0 0 0,3 0 0 0 0,-1-5 0 0 0,2-2 0 0 0,1-4 0 0 0,4-5 0 0 0,-4 1 0 0 0,1-3 0 0 0,0-3 0 0 0,-2-2 0 0 0,0-7 0 0 0,-3-3 0 0 0,1-1 0 0 0,1-4 0 0 0,-1 0 0 0 0,1-4 0 0 0,2 1 0 0 0,3-2 0 0 0,-3-3 0 0 0,0-4 0 0 0,2-3 0 0 0,1-1 0 0 0,-2-2 0 0 0,-1-6 0 0 0,2-1 0 0 0,-3 0 0 0 0,0-3 0 0 0,1-6 0 0 0,-2 1 0 0 0,0-2 0 0 0,-2-3 0 0 0,-4-4 0 0 0,-5-1 0 0 0,-2-2 0 0 0,-3-1 0 0 0,-2-1 0 0 0,-5-5 0 0 0,-2-1 0 0 0,-4 0 0 0 0,-1 1 0 0 0,-3-3 0 0 0,2-5 0 0 0,-3 0 0 0 0,-2 2 0 0 0,-4 3 0 0 0,-2-2 0 0 0,-3 2 0 0 0,0 1 0 0 0,-6-3 0 0 0,-2 1 0 0 0,-5 2 0 0 0,1 2 0 0 0,-4 2 0 0 0,-4 2 0 0 0,2 1 0 0 0,-2 1 0 0 0,-1-1 0 0 0,1 1 0 0 0,-4 5 0 0 0,0 1 0 0 0,-4 0 0 0 0,-3 4 0 0 0,-1-1 0 0 0,0 4 0 0 0,0 4 0 0 0,1 3 0 0 0,1-1 0 0 0,0 1 0 0 0,0-3 0 0 0,1 5 0 0 0,0 3 0 0 0,0 3 0 0 0,0 0 0 0 0,0 6 0 0 0,-1 2 0 0 0,6-1 0 0 0,1 3 0 0 0,0 0 0 0 0,-1 3 0 0 0,3 0 0 0 0,5-4 0 0 0,10 3 0 0 0,11 3 0 0 0,8 5 0 0 0,8 2 0 0 0,4 9 0 0 0,3 2 0 0 0,1 2 0 0 0,0-2 0 0 0,0-1 0 0 0,0 4 0 0 0,4 0 0 0 0,1-1 0 0 0,0-2 0 0 0,3 3 0 0 0,0 1 0 0 0,3-2 0 0 0,4 3 0 0 0,0-1 0 0 0,1-1 0 0 0,3-2 0 0 0,-3-2 0 0 0,-3 2 0 0 0,-1 2 0 0 0,-2-2 0 0 0,2-2 0 0 0,-1-1 0 0 0,-4-1 0 0 0,3-1 0 0 0,-2-1 0 0 0,-2 0 0 0 0,-2 0 0 0 0,-3-1 0 0 0,-1 1 0 0 0,-1 0 0 0 0,-1 0 0 0 0,0-5 0 0 0,0-1 0 0 0,-1-1 0 0 0,1-2 0 0 0,0-1 0 0 0,0 2 0 0 0,-4-3 0 0 0,-2 0 0 0 0,0 3 0 0 0,1 2 0 0 0,-3-2 0 0 0,0 0 0 0 0,-4 6 0 0 0,-4 8 0 0 0,0 3 0 0 0,-2 5 0 0 0,-2 5 0 0 0,2 4 0 0 0,-1 3 0 0 0,3 1 0 0 0,0 2 0 0 0,2 0 0 0 0,-1 0 0 0 0,2 0 0 0 0,3 5 0 0 0,4 6 0 0 0,2 5 0 0 0,3 6 0 0 0,0 3 0 0 0,-3 2 0 0 0,-1 1 0 0 0,-5 1 0 0 0,-1-5 0 0 0,2 2 0 0 0,-2-2 0 0 0,0 4 0 0 0,-2 1 0 0 0,1 1 0 0 0,2 0 0 0 0,-1-1 0 0 0,0 0 0 0 0,3 4 0 0 0,-2 2 0 0 0,1-6 0 0 0,1-3 0 0 0,3-2 0 0 0,2 1 0 0 0,-4 0 0 0 0,0-4 0 0 0,2-1 0 0 0,-5 0 0 0 0,1 3 0 0 0,-3-4 0 0 0,0 0 0 0 0,-2-4 0 0 0,1-4 0 0 0,-3 1 0 0 0,3-3 0 0 0,-2-2 0 0 0,2-2 0 0 0,-2-3 0 0 0,2-1 0 0 0,-2-2 0 0 0,2 5 0 0 0,-2 1 0 0 0,2 0 0 0 0,-2-2 0 0 0,-2 0 0 0 0,0-2 0 0 0,0-1 0 0 0,2 0 0 0 0,-2-1 0 0 0,4-5 0 0 0,-2-1 0 0 0,1 0 0 0 0,0 1 0 0 0,1 1 0 0 0,3 2 0 0 0,-1 1 0 0 0,1 1 0 0 0,2 0 0 0 0,3-4 0 0 0,-3-2 0 0 0,0-4 0 0 0,2-6 0 0 0,1-4 0 0 0,2-9 0 0 0,2-9 0 0 0,0-7 0 0 0,-3-6 0 0 0,-2-4 0 0 0,-5-2 0 0 0,1 0 0 0 0,1-1 0 0 0,2-5 0 0 0,3-1 0 0 0,1-4 0 0 0,2-4 0 0 0,1-6 0 0 0,1-7 0 0 0,-1-4 0 0 0,1-2 0 0 0,0-4 0 0 0,4 0 0 0 0,2 1 0 0 0,-1-2 0 0 0,0 1 0 0 0,-3 2 0 0 0,0 2 0 0 0,-2-2 0 0 0,0 1 0 0 0,-1-4 0 0 0,0 0 0 0 0,0 2 0 0 0,0 3 0 0 0,0 3 0 0 0,0-4 0 0 0,5 1 0 0 0,1 0 0 0 0,1 2 0 0 0,-2 1 0 0 0,-6 2 0 0 0,-3-4 0 0 0,-1 4 0 0 0,1 2 0 0 0,-4 6 0 0 0,-1 2 0 0 0,-3-1 0 0 0,0 3 0 0 0,3 5 0 0 0,-3 5 0 0 0,-3 3 0 0 0,0 8 0 0 0,-2 2 0 0 0,-2 2 0 0 0,2 3 0 0 0,-2 1 0 0 0,-1-3 0 0 0,2 4 0 0 0,-1-2 0 0 0,4 3 0 0 0,-1 9 0 0 0,2 10 0 0 0,4 9 0 0 0,-1 7 0 0 0,-4 5 0 0 0,1 4 0 0 0,-2 0 0 0 0,2 2 0 0 0,-2-1 0 0 0,2-1 0 0 0,-1 6 0 0 0,2 5 0 0 0,3 5 0 0 0,-1 6 0 0 0,0 3 0 0 0,4 2 0 0 0,-3 1 0 0 0,0 1 0 0 0,-2-1 0 0 0,0 1 0 0 0,-2-6 0 0 0,1-2 0 0 0,-1 1 0 0 0,0 1 0 0 0,4-4 0 0 0,-1 0 0 0 0,0 1 0 0 0,-2-3 0 0 0,2 1 0 0 0,-3 1 0 0 0,1-2 0 0 0,3 0 0 0 0,-1 3 0 0 0,0-3 0 0 0,3 0 0 0 0,3-2 0 0 0,-3-5 0 0 0,0 2 0 0 0,2-2 0 0 0,-4-3 0 0 0,1-3 0 0 0,-3-1 0 0 0,0 2 0 0 0,3 1 0 0 0,-3-1 0 0 0,2-1 0 0 0,-3-2 0 0 0,1-1 0 0 0,3-1 0 0 0,-3-1 0 0 0,-3 1 0 0 0,1-2 0 0 0,2-3 0 0 0,0-3 0 0 0,-5 1 0 0 0,2 1 0 0 0,-1 2 0 0 0,1-4 0 0 0,-1 0 0 0 0,3 1 0 0 0,2 1 0 0 0,0 2 0 0 0,0-4 0 0 0,-1 0 0 0 0,0-4 0 0 0,3-4 0 0 0,3-6 0 0 0,-3 2 0 0 0,1 0 0 0 0,2-3 0 0 0,1-2 0 0 0,-3 3 0 0 0,1 1 0 0 0,0-1 0 0 0,-2 2 0 0 0,-1 1 0 0 0,3-2 0 0 0,-4-8 0 0 0,2-7 0 0 0,-4-8 0 0 0,-4-7 0 0 0,1-3 0 0 0,4-8 0 0 0,3-3 0 0 0,3-9 0 0 0,4-8 0 0 0,1-3 0 0 0,1-7 0 0 0,1-3 0 0 0,0 1 0 0 0,-5-3 0 0 0,-2-5 0 0 0,1-3 0 0 0,0-5 0 0 0,2-1 0 0 0,1-3 0 0 0,1 0 0 0 0,-4 0 0 0 0,-1 4 0 0 0,0 2 0 0 0,-3 5 0 0 0,0 0 0 0 0,-4-1 0 0 0,1 2 0 0 0,-3-1 0 0 0,2 3 0 0 0,-2-1 0 0 0,2 2 0 0 0,2 3 0 0 0,0 4 0 0 0,0 3 0 0 0,3 1 0 0 0,-2 7 0 0 0,-4 7 0 0 0,0 7 0 0 0,-2 4 0 0 0,2-1 0 0 0,-2 1 0 0 0,2 0 0 0 0,-1 3 0 0 0,-3 0 0 0 0,1 2 0 0 0,0 0 0 0 0,-3 1 0 0 0,2 0 0 0 0,0 0 0 0 0,-3 5 0 0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4-09-26T09:35:08.62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4449 11107 16383 0 0,'-5'0'0'0'0,"-1"5"0"0"0,0 6 0 0 0,1 6 0 0 0,-3 1 0 0 0,-1 1 0 0 0,2 3 0 0 0,1 2 0 0 0,3 2 0 0 0,1 1 0 0 0,1 1 0 0 0,1 1 0 0 0,0-1 0 0 0,0 1 0 0 0,1 0 0 0 0,-1-1 0 0 0,0 1 0 0 0,0-1 0 0 0,1 0 0 0 0,3 1 0 0 0,3-1 0 0 0,-1 0 0 0 0,-1 0 0 0 0,-2 0 0 0 0,-1 1 0 0 0,0-1 0 0 0,-2 0 0 0 0,0 0 0 0 0,0 0 0 0 0,-1 1 0 0 0,1-1 0 0 0,0 0 0 0 0,0 0 0 0 0,0 1 0 0 0,0-1 0 0 0,0 0 0 0 0,0 0 0 0 0,0 0 0 0 0,0 1 0 0 0,0-1 0 0 0,0 0 0 0 0,0 0 0 0 0,0 1 0 0 0,0-1 0 0 0,0 0 0 0 0,0 0 0 0 0,0 0 0 0 0,0 1 0 0 0,0-1 0 0 0,0 0 0 0 0,0 0 0 0 0,0 1 0 0 0,0-1 0 0 0,0 0 0 0 0,0 0 0 0 0,0 0 0 0 0,0 1 0 0 0,0-1 0 0 0,0 0 0 0 0,0 0 0 0 0,0 1 0 0 0,0-1 0 0 0,0 0 0 0 0,0 5 0 0 0,0 2 0 0 0,-5-1 0 0 0,-1-1 0 0 0,-1-1 0 0 0,3 3 0 0 0,0 1 0 0 0,2-2 0 0 0,1 0 0 0 0,0-3 0 0 0,1-1 0 0 0,0 4 0 0 0,1 1 0 0 0,-1-1 0 0 0,0-1 0 0 0,0-2 0 0 0,0-1 0 0 0,1 0 0 0 0,-1-2 0 0 0,0 0 0 0 0,0 0 0 0 0,0 0 0 0 0,0 0 0 0 0,0 0 0 0 0,0 0 0 0 0,0 0 0 0 0,0 1 0 0 0,0-1 0 0 0,0 0 0 0 0,0 0 0 0 0,4 1 0 0 0,3-1 0 0 0,-1 0 0 0 0,-1 0 0 0 0,-2 0 0 0 0,-1 1 0 0 0,-1-1 0 0 0,-5 0 0 0 0,-2 0 0 0 0,-1 1 0 0 0,2-1 0 0 0,2 0 0 0 0,0 0 0 0 0,2 0 0 0 0,0 1 0 0 0,1-1 0 0 0,0 0 0 0 0,1 0 0 0 0,-1 1 0 0 0,5-1 0 0 0,2 0 0 0 0,-1 0 0 0 0,-1 0 0 0 0,-2 1 0 0 0,-1-1 0 0 0,0 0 0 0 0,3-4 0 0 0,1-3 0 0 0,0 1 0 0 0,-1 2 0 0 0,-2 1 0 0 0,-1 1 0 0 0,4 1 0 0 0,0 0 0 0 0,0 2 0 0 0,-1-1 0 0 0,3 1 0 0 0,0-1 0 0 0,-1 0 0 0 0,-1 1 0 0 0,2-6 0 0 0,0-1 0 0 0,-1 0 0 0 0,3-3 0 0 0,0-1 0 0 0,-2 2 0 0 0,2-2 0 0 0,0 0 0 0 0,3-3 0 0 0,-1 1 0 0 0,3-3 0 0 0,2 2 0 0 0,5-2 0 0 0,-2 2 0 0 0,0-2 0 0 0,1-3 0 0 0,-2 2 0 0 0,0-2 0 0 0,2-2 0 0 0,2 2 0 0 0,1 0 0 0 0,3-2 0 0 0,0-3 0 0 0,1-1 0 0 0,1-3 0 0 0,-1 5 0 0 0,1 0 0 0 0,0 0 0 0 0,-1-2 0 0 0,0-1 0 0 0,1-1 0 0 0,-1-1 0 0 0,0-1 0 0 0,0 0 0 0 0,1 0 0 0 0,-6-5 0 0 0,-1-2 0 0 0,0 1 0 0 0,1 1 0 0 0,2 2 0 0 0,1 0 0 0 0,-4-3 0 0 0,0 0 0 0 0,0-1 0 0 0,-3-2 0 0 0,-1-1 0 0 0,2-2 0 0 0,3-5 0 0 0,1-4 0 0 0,2-4 0 0 0,2 4 0 0 0,-5-1 0 0 0,-1 4 0 0 0,-4 0 0 0 0,-1-1 0 0 0,-3-3 0 0 0,1-2 0 0 0,3-2 0 0 0,-2-1 0 0 0,1-1 0 0 0,-2-1 0 0 0,1 1 0 0 0,-2-1 0 0 0,1 0 0 0 0,-1 1 0 0 0,1-5 0 0 0,-2-2 0 0 0,2 1 0 0 0,-2-4 0 0 0,2 0 0 0 0,3-4 0 0 0,-2 2 0 0 0,2-3 0 0 0,-3-4 0 0 0,2 2 0 0 0,-3-1 0 0 0,1 2 0 0 0,3 4 0 0 0,-1-1 0 0 0,0 2 0 0 0,-2 2 0 0 0,2-1 0 0 0,1-5 0 0 0,-1 1 0 0 0,1 3 0 0 0,2-3 0 0 0,3-2 0 0 0,2 0 0 0 0,-4 4 0 0 0,0 3 0 0 0,2-1 0 0 0,0 1 0 0 0,-2 1 0 0 0,-1-1 0 0 0,1-1 0 0 0,2 2 0 0 0,2 3 0 0 0,2-4 0 0 0,0 1 0 0 0,1 1 0 0 0,0 2 0 0 0,1 1 0 0 0,0-3 0 0 0,-1 0 0 0 0,1 1 0 0 0,-1 1 0 0 0,0 1 0 0 0,0 7 0 0 0,1 2 0 0 0,-1 6 0 0 0,0 0 0 0 0,0 3 0 0 0,1 0 0 0 0,-1 2 0 0 0,0-2 0 0 0,0 1 0 0 0,0 3 0 0 0,1-1 0 0 0,-1 1 0 0 0,5 2 0 0 0,1 2 0 0 0,1 3 0 0 0,-2 1 0 0 0,-1 2 0 0 0,-2 0 0 0 0,-1 0 0 0 0,0 1 0 0 0,-1-1 0 0 0,0 5 0 0 0,0 2 0 0 0,0-1 0 0 0,0-1 0 0 0,0-1 0 0 0,0-2 0 0 0,1 4 0 0 0,-1 1 0 0 0,0-1 0 0 0,-5 3 0 0 0,-1 1 0 0 0,-4-7 0 0 0,-11-4 0 0 0,-6-6 0 0 0,-8-2 0 0 0,-3-4 0 0 0,-4-1 0 0 0,-5-1 0 0 0,-4 0 0 0 0,-3-1 0 0 0,-2 2 0 0 0,5-1 0 0 0,0 1 0 0 0,0 4 0 0 0,-1-2 0 0 0,-2 2 0 0 0,0 2 0 0 0,-1-3 0 0 0,-1 2 0 0 0,0 1 0 0 0,-1 3 0 0 0,1 1 0 0 0,-1 3 0 0 0,1 0 0 0 0,-1 1 0 0 0,1 0 0 0 0,0 1 0 0 0,0-1 0 0 0,-1 0 0 0 0,1 1 0 0 0,0-1 0 0 0,0 0 0 0 0,0 5 0 0 0,-1 1 0 0 0,1 0 0 0 0,0-1 0 0 0,0 3 0 0 0,0 6 0 0 0,-1-1 0 0 0,1 4 0 0 0,0 2 0 0 0,4 4 0 0 0,3-3 0 0 0,3 1 0 0 0,1 1 0 0 0,3 2 0 0 0,0 1 0 0 0,1 2 0 0 0,3 0 0 0 0,-1 1 0 0 0,1 1 0 0 0,3-1 0 0 0,-3 1 0 0 0,0 0 0 0 0,2 4 0 0 0,3 1 0 0 0,-3 1 0 0 0,0 3 0 0 0,-4 0 0 0 0,1 3 0 0 0,1 0 0 0 0,4-3 0 0 0,-3 2 0 0 0,0 4 0 0 0,2-1 0 0 0,2 2 0 0 0,2-2 0 0 0,1 1 0 0 0,2-1 0 0 0,0 0 0 0 0,0-1 0 0 0,0 1 0 0 0,1-1 0 0 0,-1 1 0 0 0,0 3 0 0 0,0-1 0 0 0,0 1 0 0 0,0-3 0 0 0,0 2 0 0 0,0-3 0 0 0,0 2 0 0 0,0-3 0 0 0,0 2 0 0 0,5-1 0 0 0,1 1 0 0 0,5-2 0 0 0,1 2 0 0 0,2-2 0 0 0,-1 3 0 0 0,3-3 0 0 0,3-3 0 0 0,3 2 0 0 0,2-1 0 0 0,3-3 0 0 0,1-2 0 0 0,0-2 0 0 0,1-3 0 0 0,5 0 0 0 0,1-1 0 0 0,-1 0 0 0 0,5-5 0 0 0,-1-2 0 0 0,3-4 0 0 0,0-5 0 0 0,2 0 0 0 0,-1-1 0 0 0,1-4 0 0 0,4-2 0 0 0,-2-2 0 0 0,1-2 0 0 0,3-6 0 0 0,-3-2 0 0 0,1-4 0 0 0,-3-1 0 0 0,0-3 0 0 0,3-3 0 0 0,-2-4 0 0 0,-4-3 0 0 0,1-7 0 0 0,-2-2 0 0 0,-3-1 0 0 0,-3-4 0 0 0,2 0 0 0 0,0-2 0 0 0,-1-5 0 0 0,-2 1 0 0 0,-2-2 0 0 0,-1-1 0 0 0,-2-4 0 0 0,-4-1 0 0 0,-2 3 0 0 0,-5 0 0 0 0,-1-1 0 0 0,-2-1 0 0 0,0-1 0 0 0,-1 3 0 0 0,-4 1 0 0 0,-2-1 0 0 0,1-2 0 0 0,0 4 0 0 0,-6-1 0 0 0,-4 5 0 0 0,-1-1 0 0 0,-5 3 0 0 0,-2-2 0 0 0,-3 3 0 0 0,1-2 0 0 0,-4 2 0 0 0,3-2 0 0 0,-3 2 0 0 0,-3 3 0 0 0,2 3 0 0 0,-1-2 0 0 0,-2 0 0 0 0,-3 2 0 0 0,-2-3 0 0 0,-1-4 0 0 0,-2 5 0 0 0,0 3 0 0 0,4 4 0 0 0,1 1 0 0 0,6 1 0 0 0,-1 6 0 0 0,4 1 0 0 0,-1 0 0 0 0,3-2 0 0 0,-3 4 0 0 0,3-1 0 0 0,-3-1 0 0 0,2-2 0 0 0,-2 3 0 0 0,2 1 0 0 0,3-3 0 0 0,-2 4 0 0 0,7 4 0 0 0,3 10 0 0 0,3 10 0 0 0,5 8 0 0 0,2 8 0 0 0,5 4 0 0 0,-1 3 0 0 0,4 1 0 0 0,2 0 0 0 0,0 0 0 0 0,0 0 0 0 0,-2-1 0 0 0,1 0 0 0 0,2-1 0 0 0,-2 0 0 0 0,1 1 0 0 0,2-1 0 0 0,-2 0 0 0 0,0 0 0 0 0,2 0 0 0 0,-2 0 0 0 0,1 1 0 0 0,-4-1 0 0 0,2 0 0 0 0,1 0 0 0 0,4 5 0 0 0,2 2 0 0 0,2 4 0 0 0,6 1 0 0 0,3-3 0 0 0,-1-1 0 0 0,0-3 0 0 0,-2-3 0 0 0,-1 0 0 0 0,4 3 0 0 0,0 1 0 0 0,-1 0 0 0 0,4-1 0 0 0,0-2 0 0 0,3-1 0 0 0,-1-1 0 0 0,3 0 0 0 0,3-1 0 0 0,4 0 0 0 0,-2-5 0 0 0,1-1 0 0 0,-4-5 0 0 0,0 0 0 0 0,3-3 0 0 0,-3-4 0 0 0,1 1 0 0 0,2-2 0 0 0,3-1 0 0 0,-3-3 0 0 0,0-7 0 0 0,-3-3 0 0 0,0 0 0 0 0,3-5 0 0 0,1-1 0 0 0,-1-2 0 0 0,-5 0 0 0 0,-5-2 0 0 0,1-4 0 0 0,-1 2 0 0 0,-3-1 0 0 0,3-2 0 0 0,-1-3 0 0 0,-2-2 0 0 0,-1-2 0 0 0,-3-6 0 0 0,-1-1 0 0 0,-1-1 0 0 0,-1 1 0 0 0,0-3 0 0 0,0 0 0 0 0,0-3 0 0 0,0 0 0 0 0,-5-3 0 0 0,-1 1 0 0 0,0-1 0 0 0,-4-4 0 0 0,1 2 0 0 0,-4-1 0 0 0,-4 2 0 0 0,-4 0 0 0 0,-3 1 0 0 0,-3 0 0 0 0,4-4 0 0 0,-3 3 0 0 0,-4 3 0 0 0,0 3 0 0 0,0 5 0 0 0,1 2 0 0 0,-1-3 0 0 0,1 0 0 0 0,-4 0 0 0 0,-2 2 0 0 0,-4 1 0 0 0,0 1 0 0 0,-3 1 0 0 0,-4 0 0 0 0,1 1 0 0 0,-2 5 0 0 0,-1 2 0 0 0,-3-1 0 0 0,-7-1 0 0 0,-4 3 0 0 0,0 0 0 0 0,1 4 0 0 0,1 4 0 0 0,1 5 0 0 0,-3 3 0 0 0,-2 2 0 0 0,2 2 0 0 0,1 0 0 0 0,-4 1 0 0 0,1 5 0 0 0,0 1 0 0 0,3 0 0 0 0,1 3 0 0 0,2 0 0 0 0,-4 3 0 0 0,0-1 0 0 0,0 3 0 0 0,1 3 0 0 0,-3 4 0 0 0,-1 2 0 0 0,2 3 0 0 0,2 1 0 0 0,-4 0 0 0 0,1 6 0 0 0,0 1 0 0 0,3 5 0 0 0,2 0 0 0 0,0 3 0 0 0,2 4 0 0 0,1-2 0 0 0,0 2 0 0 0,5 2 0 0 0,2 2 0 0 0,-1 2 0 0 0,3 2 0 0 0,6-3 0 0 0,-1-2 0 0 0,3 1 0 0 0,3 1 0 0 0,3-4 0 0 0,2 0 0 0 0,-3 2 0 0 0,-1 1 0 0 0,1 2 0 0 0,2-3 0 0 0,1-1 0 0 0,2 1 0 0 0,0 2 0 0 0,1-4 0 0 0,0 1 0 0 0,0 0 0 0 0,0 2 0 0 0,5-2 0 0 0,2-1 0 0 0,-1 1 0 0 0,-1-2 0 0 0,3 0 0 0 0,1 1 0 0 0,-2-2 0 0 0,3 1 0 0 0,0 1 0 0 0,3-2 0 0 0,-1 0 0 0 0,3-2 0 0 0,3-4 0 0 0,3-5 0 0 0,4 3 0 0 0,1-2 0 0 0,-3-1 0 0 0,-1-3 0 0 0,1-1 0 0 0,1-6 0 0 0,2-2 0 0 0,0-1 0 0 0,6 1 0 0 0,3 1 0 0 0,-1 2 0 0 0,-1-4 0 0 0,-1-1 0 0 0,-1-4 0 0 0,-1-5 0 0 0,-2 1 0 0 0,1-3 0 0 0,-1-2 0 0 0,4 2 0 0 0,3-1 0 0 0,-1-2 0 0 0,-1 3 0 0 0,3 0 0 0 0,1-2 0 0 0,-2-3 0 0 0,4 3 0 0 0,-1 1 0 0 0,-2-3 0 0 0,3-1 0 0 0,-1-1 0 0 0,3-3 0 0 0,0 0 0 0 0,-3-1 0 0 0,1-5 0 0 0,0-2 0 0 0,-2 1 0 0 0,1-4 0 0 0,0-5 0 0 0,-1 0 0 0 0,1-2 0 0 0,0-3 0 0 0,3-8 0 0 0,-1-3 0 0 0,-2-2 0 0 0,-3 0 0 0 0,-8 6 0 0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4-09-26T09:35:08.63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3694 12262 16383 0 0,'0'-5'0'0'0,"4"-1"0"0"0,8 0 0 0 0,5-4 0 0 0,5 0 0 0 0,4 2 0 0 0,1 2 0 0 0,2 2 0 0 0,1-3 0 0 0,-1-1 0 0 0,1 2 0 0 0,3 1 0 0 0,7 2 0 0 0,11 2 0 0 0,6 0 0 0 0,3 1 0 0 0,5 0 0 0 0,7 0 0 0 0,5 0 0 0 0,-1 1 0 0 0,6-1 0 0 0,4 0 0 0 0,-4 0 0 0 0,4 0 0 0 0,1 0 0 0 0,-4 0 0 0 0,-2 0 0 0 0,-1 0 0 0 0,2 0 0 0 0,0 0 0 0 0,-4 0 0 0 0,-1 0 0 0 0,1 0 0 0 0,-3 0 0 0 0,-5 0 0 0 0,-5 0 0 0 0,-8 0 0 0 0,-5 0 0 0 0,-6 0 0 0 0,-6 0 0 0 0,-5 0 0 0 0,-4-5 0 0 0,-2-1 0 0 0,-1 0 0 0 0,-1 1 0 0 0,0 1 0 0 0,0 2 0 0 0,0 1 0 0 0,1 1 0 0 0,-5-5 0 0 0,-1-1 0 0 0,0 0 0 0 0,-4 6 0 0 0,-9 3 0 0 0,-6 1 0 0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4-09-26T09:35:08.63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11504 11001 16383 0 0,'5'5'0'0'0,"6"6"0"0"0,2 7 0 0 0,-2 4 0 0 0,2 3 0 0 0,-1 3 0 0 0,-3 1 0 0 0,-2 1 0 0 0,1-1 0 0 0,1 0 0 0 0,-2 0 0 0 0,-3 0 0 0 0,-1 0 0 0 0,-1 4 0 0 0,-1 1 0 0 0,-1 1 0 0 0,-1-2 0 0 0,1-2 0 0 0,0 0 0 0 0,4-2 0 0 0,2 0 0 0 0,0 4 0 0 0,-1 1 0 0 0,-1 0 0 0 0,-2-1 0 0 0,-1-1 0 0 0,4-2 0 0 0,2 4 0 0 0,-2 1 0 0 0,0 4 0 0 0,3 0 0 0 0,0-1 0 0 0,0 2 0 0 0,-3-1 0 0 0,-2 2 0 0 0,4 0 0 0 0,0 2 0 0 0,0-2 0 0 0,-3 2 0 0 0,-1-1 0 0 0,-1 1 0 0 0,-1-1 0 0 0,-1 1 0 0 0,0-1 0 0 0,0-4 0 0 0,-5 2 0 0 0,-2 4 0 0 0,1-2 0 0 0,1 3 0 0 0,1 2 0 0 0,2-1 0 0 0,1 1 0 0 0,5-3 0 0 0,3 1 0 0 0,-1-3 0 0 0,-1 2 0 0 0,-1-3 0 0 0,-2 2 0 0 0,0-2 0 0 0,3 2 0 0 0,1-1 0 0 0,0-4 0 0 0,-1 2 0 0 0,-2-1 0 0 0,-1 2 0 0 0,-1-1 0 0 0,-1-3 0 0 0,5 3 0 0 0,-4-2 0 0 0,-1-1 0 0 0,3-3 0 0 0,2-3 0 0 0,0 4 0 0 0,-2 0 0 0 0,0 0 0 0 0,-1-3 0 0 0,-1-1 0 0 0,-1-1 0 0 0,0-1 0 0 0,-5 5 0 0 0,-1 0 0 0 0,-1 0 0 0 0,2-1 0 0 0,2 3 0 0 0,0 1 0 0 0,2-2 0 0 0,1-1 0 0 0,0-3 0 0 0,0 0 0 0 0,0-2 0 0 0,1-1 0 0 0,-1 0 0 0 0,0 0 0 0 0,0 5 0 0 0,0 6 0 0 0,0 1 0 0 0,5-6 0 0 0,1-3 0 0 0,0-4 0 0 0,-1 0 0 0 0,-1-1 0 0 0,3 1 0 0 0,0 0 0 0 0,0 0 0 0 0,-2 1 0 0 0,3 0 0 0 0,0 0 0 0 0,-1 0 0 0 0,-2 0 0 0 0,3 1 0 0 0,1-1 0 0 0,-2 0 0 0 0,2 0 0 0 0,1 1 0 0 0,3-1 0 0 0,-1 0 0 0 0,-2 0 0 0 0,1 1 0 0 0,0-1 0 0 0,2 0 0 0 0,-1 0 0 0 0,3 0 0 0 0,-2 1 0 0 0,2-1 0 0 0,3 0 0 0 0,-2 0 0 0 0,2-4 0 0 0,-2-2 0 0 0,0-5 0 0 0,-2 0 0 0 0,2-3 0 0 0,-3 1 0 0 0,2-3 0 0 0,-2 3 0 0 0,2-3 0 0 0,3-2 0 0 0,-2 1 0 0 0,2 0 0 0 0,2 1 0 0 0,3 0 0 0 0,2-2 0 0 0,-3 1 0 0 0,-1-1 0 0 0,1-2 0 0 0,2-2 0 0 0,1-2 0 0 0,2-3 0 0 0,0-5 0 0 0,1-2 0 0 0,1-1 0 0 0,-1 2 0 0 0,1-4 0 0 0,-1 0 0 0 0,0 2 0 0 0,1-4 0 0 0,-1-3 0 0 0,0-1 0 0 0,1 3 0 0 0,-1-1 0 0 0,0 1 0 0 0,0-2 0 0 0,0-3 0 0 0,1-4 0 0 0,-1 2 0 0 0,0-1 0 0 0,0 3 0 0 0,-4 0 0 0 0,-2-2 0 0 0,0 2 0 0 0,1-1 0 0 0,-3-2 0 0 0,0 2 0 0 0,1 0 0 0 0,1-2 0 0 0,3-3 0 0 0,1 3 0 0 0,2 0 0 0 0,0-1 0 0 0,0-3 0 0 0,1-1 0 0 0,-5-1 0 0 0,-2-2 0 0 0,0 0 0 0 0,2 0 0 0 0,0-1 0 0 0,3 5 0 0 0,0 2 0 0 0,0 0 0 0 0,2-2 0 0 0,-6-1 0 0 0,4-1 0 0 0,-3-1 0 0 0,-1 0 0 0 0,1-2 0 0 0,1 1 0 0 0,1-1 0 0 0,-5 1 0 0 0,1 0 0 0 0,0-1 0 0 0,1 1 0 0 0,2 0 0 0 0,-4-1 0 0 0,0 1 0 0 0,1 0 0 0 0,1 0 0 0 0,2-1 0 0 0,-3 1 0 0 0,-1-5 0 0 0,1-1 0 0 0,1-1 0 0 0,2-3 0 0 0,-3 0 0 0 0,-1 2 0 0 0,1 2 0 0 0,1-3 0 0 0,-3 0 0 0 0,0 2 0 0 0,2 1 0 0 0,-4-2 0 0 0,0 0 0 0 0,-2 1 0 0 0,0 1 0 0 0,-2-2 0 0 0,1 0 0 0 0,2 1 0 0 0,0-3 0 0 0,0 0 0 0 0,-2 2 0 0 0,1 2 0 0 0,3-3 0 0 0,-2 0 0 0 0,1 2 0 0 0,-3 2 0 0 0,-3 2 0 0 0,0-4 0 0 0,-1 0 0 0 0,-3 0 0 0 0,2 7 0 0 0,-1 3 0 0 0,-1 1 0 0 0,2 0 0 0 0,0-1 0 0 0,-3-1 0 0 0,4 4 0 0 0,-1 1 0 0 0,-2-1 0 0 0,2 4 0 0 0,0-1 0 0 0,-2-1 0 0 0,2 2 0 0 0,5 0 0 0 0,4 3 0 0 0,4-1 0 0 0,3 2 0 0 0,-4-1 0 0 0,0 2 0 0 0,1 3 0 0 0,2 4 0 0 0,0 2 0 0 0,2 2 0 0 0,0 1 0 0 0,1 2 0 0 0,1-1 0 0 0,-1 1 0 0 0,0-1 0 0 0,1 1 0 0 0,-1-1 0 0 0,1 0 0 0 0,-1 0 0 0 0,0 5 0 0 0,0 2 0 0 0,1-1 0 0 0,-1-1 0 0 0,0 3 0 0 0,0 0 0 0 0,1 0 0 0 0,-1-3 0 0 0,0-2 0 0 0,-9-1 0 0 0,-9-5 0 0 0,-10-4 0 0 0,-10 1 0 0 0,-8-4 0 0 0,-6 0 0 0 0,-3 1 0 0 0,-3 3 0 0 0,0 2 0 0 0,0-3 0 0 0,0-1 0 0 0,0 2 0 0 0,1 1 0 0 0,0 7 0 0 0,1 3 0 0 0,0 0 0 0 0,0 0 0 0 0,-1-1 0 0 0,1-2 0 0 0,0-1 0 0 0,0 0 0 0 0,0 4 0 0 0,0 2 0 0 0,-1-2 0 0 0,1 5 0 0 0,0 0 0 0 0,0-2 0 0 0,0 2 0 0 0,-1 1 0 0 0,6 2 0 0 0,1-1 0 0 0,0 2 0 0 0,-1 0 0 0 0,3 1 0 0 0,0-2 0 0 0,4 2 0 0 0,-1 4 0 0 0,-1-3 0 0 0,1 2 0 0 0,0 2 0 0 0,-3 3 0 0 0,2 2 0 0 0,0-3 0 0 0,3-1 0 0 0,-2 2 0 0 0,-1 0 0 0 0,1 3 0 0 0,4 0 0 0 0,-1 1 0 0 0,3 1 0 0 0,2 1 0 0 0,-2 4 0 0 0,2 2 0 0 0,1 4 0 0 0,-2 1 0 0 0,1-2 0 0 0,1 2 0 0 0,2-1 0 0 0,-2 3 0 0 0,0 4 0 0 0,1 3 0 0 0,2 3 0 0 0,2-2 0 0 0,1 0 0 0 0,2-5 0 0 0,0 6 0 0 0,0-2 0 0 0,0 1 0 0 0,0 1 0 0 0,1-3 0 0 0,-1 0 0 0 0,5 1 0 0 0,1 2 0 0 0,1-3 0 0 0,2 0 0 0 0,1-3 0 0 0,3 0 0 0 0,0-3 0 0 0,1 2 0 0 0,5-3 0 0 0,-2 2 0 0 0,1-2 0 0 0,2 2 0 0 0,3-2 0 0 0,2-3 0 0 0,2 2 0 0 0,1-1 0 0 0,0-3 0 0 0,1-2 0 0 0,4-3 0 0 0,2-1 0 0 0,0-1 0 0 0,3-1 0 0 0,0-5 0 0 0,4-1 0 0 0,-2-1 0 0 0,3-3 0 0 0,-1 0 0 0 0,2-3 0 0 0,-3-4 0 0 0,3-4 0 0 0,2-3 0 0 0,-1-2 0 0 0,1-2 0 0 0,3 0 0 0 0,-3-6 0 0 0,1-1 0 0 0,-3-5 0 0 0,0-4 0 0 0,-2-5 0 0 0,2-4 0 0 0,-3-2 0 0 0,-3-1 0 0 0,-3-1 0 0 0,-3 0 0 0 0,-2-5 0 0 0,-1-1 0 0 0,-1 0 0 0 0,0-4 0 0 0,-1-4 0 0 0,1-4 0 0 0,-5 0 0 0 0,-2-6 0 0 0,-3-3 0 0 0,-1 3 0 0 0,-4 0 0 0 0,-3-4 0 0 0,1-3 0 0 0,-1 0 0 0 0,-2 0 0 0 0,-3 0 0 0 0,-2 2 0 0 0,-2 1 0 0 0,0-5 0 0 0,-1-1 0 0 0,-1 0 0 0 0,-4-3 0 0 0,-2 5 0 0 0,-4 3 0 0 0,-1 1 0 0 0,-2 2 0 0 0,-5 0 0 0 0,2 0 0 0 0,-1-1 0 0 0,-3 0 0 0 0,-2 0 0 0 0,-2 0 0 0 0,-2 0 0 0 0,-1-1 0 0 0,0 6 0 0 0,-1 1 0 0 0,-4-1 0 0 0,-2 4 0 0 0,0 6 0 0 0,2 4 0 0 0,6 3 0 0 0,3 4 0 0 0,5 2 0 0 0,2 0 0 0 0,-2 1 0 0 0,-2-1 0 0 0,3 1 0 0 0,-1 4 0 0 0,3 2 0 0 0,-1 4 0 0 0,3 0 0 0 0,4 8 0 0 0,8 5 0 0 0,4 9 0 0 0,8 2 0 0 0,0 6 0 0 0,0 5 0 0 0,3 5 0 0 0,-1 2 0 0 0,-3 3 0 0 0,-2 1 0 0 0,1-5 0 0 0,1-1 0 0 0,-2 0 0 0 0,-2 1 0 0 0,-2 1 0 0 0,3 1 0 0 0,1 2 0 0 0,4-1 0 0 0,0 2 0 0 0,3-6 0 0 0,4-1 0 0 0,-1 1 0 0 0,1 0 0 0 0,-2 2 0 0 0,1 1 0 0 0,2 1 0 0 0,3 1 0 0 0,-3 0 0 0 0,1 1 0 0 0,1-1 0 0 0,-2 1 0 0 0,0-1 0 0 0,-4 0 0 0 0,2-4 0 0 0,1-2 0 0 0,-1 0 0 0 0,0 1 0 0 0,3 2 0 0 0,-2 1 0 0 0,0-4 0 0 0,3 0 0 0 0,-3 0 0 0 0,0-4 0 0 0,2 1 0 0 0,3 1 0 0 0,2 3 0 0 0,1 1 0 0 0,6 2 0 0 0,-2 2 0 0 0,-1 0 0 0 0,-2 0 0 0 0,0-4 0 0 0,5-2 0 0 0,2 1 0 0 0,0 0 0 0 0,-1-3 0 0 0,-2 0 0 0 0,-1 1 0 0 0,0 2 0 0 0,3-3 0 0 0,2 0 0 0 0,-1-4 0 0 0,-1 1 0 0 0,-1-3 0 0 0,3 1 0 0 0,0-2 0 0 0,0-3 0 0 0,3-3 0 0 0,0 1 0 0 0,3 0 0 0 0,-1-1 0 0 0,-2-3 0 0 0,2 4 0 0 0,-1 0 0 0 0,2-1 0 0 0,0-2 0 0 0,-3-2 0 0 0,1-1 0 0 0,0-2 0 0 0,-3-4 0 0 0,3-3 0 0 0,-1 1 0 0 0,-2 1 0 0 0,3-4 0 0 0,-1 0 0 0 0,-2-3 0 0 0,2 0 0 0 0,0-2 0 0 0,-2 1 0 0 0,-2-3 0 0 0,-2-2 0 0 0,-2-4 0 0 0,-1 3 0 0 0,-1-2 0 0 0,0 0 0 0 0,0-3 0 0 0,0-1 0 0 0,-5-2 0 0 0,-2 0 0 0 0,1-2 0 0 0,2 1 0 0 0,-4-1 0 0 0,-1-4 0 0 0,-3-2 0 0 0,1 0 0 0 0,-3-3 0 0 0,-4 0 0 0 0,-3-3 0 0 0,-4-4 0 0 0,-1 0 0 0 0,-2-1 0 0 0,0 2 0 0 0,-6-1 0 0 0,-1-3 0 0 0,-4 3 0 0 0,-1 4 0 0 0,-3-1 0 0 0,2 2 0 0 0,-3 3 0 0 0,-3-2 0 0 0,-3 1 0 0 0,3 2 0 0 0,-2 8 0 0 0,0 3 0 0 0,-3 1 0 0 0,-1 0 0 0 0,-2-1 0 0 0,0 0 0 0 0,-2 3 0 0 0,1 1 0 0 0,-1 4 0 0 0,1 5 0 0 0,-1 4 0 0 0,1 4 0 0 0,-1 3 0 0 0,1-4 0 0 0,0-1 0 0 0,0 1 0 0 0,-1 6 0 0 0,1 2 0 0 0,0 2 0 0 0,0-1 0 0 0,-5-1 0 0 0,-2-1 0 0 0,1 4 0 0 0,1 2 0 0 0,-4 3 0 0 0,1 0 0 0 0,0 3 0 0 0,2 4 0 0 0,3-1 0 0 0,1 1 0 0 0,0 3 0 0 0,7 2 0 0 0,1 2 0 0 0,0 2 0 0 0,-1 1 0 0 0,4 0 0 0 0,-1 1 0 0 0,0 0 0 0 0,-3-1 0 0 0,3 1 0 0 0,0-1 0 0 0,4 6 0 0 0,-1 0 0 0 0,-2 1 0 0 0,2 2 0 0 0,0 1 0 0 0,2-1 0 0 0,3 2 0 0 0,0 0 0 0 0,2 2 0 0 0,-3-1 0 0 0,1 3 0 0 0,3 3 0 0 0,-2-1 0 0 0,1 1 0 0 0,1-2 0 0 0,4 1 0 0 0,1-3 0 0 0,3 2 0 0 0,0-2 0 0 0,1 1 0 0 0,1-2 0 0 0,4 2 0 0 0,2-2 0 0 0,-1 3 0 0 0,4-3 0 0 0,0 2 0 0 0,-2-1 0 0 0,3 1 0 0 0,0-2 0 0 0,-3 2 0 0 0,3-1 0 0 0,-1-4 0 0 0,2 2 0 0 0,0-1 0 0 0,3 2 0 0 0,3-1 0 0 0,-2-2 0 0 0,2-4 0 0 0,3-1 0 0 0,-3-3 0 0 0,0-1 0 0 0,3-1 0 0 0,2 0 0 0 0,-3-1 0 0 0,0 1 0 0 0,2 0 0 0 0,1-5 0 0 0,2-1 0 0 0,2 0 0 0 0,0-4 0 0 0,6 1 0 0 0,2-4 0 0 0,-1 1 0 0 0,0-3 0 0 0,-2 2 0 0 0,-2-2 0 0 0,0 1 0 0 0,4-1 0 0 0,0-3 0 0 0,0 2 0 0 0,-1-2 0 0 0,3-2 0 0 0,1-2 0 0 0,-2-3 0 0 0,-1-1 0 0 0,2 3 0 0 0,1 1 0 0 0,-2 0 0 0 0,3-2 0 0 0,0-1 0 0 0,3-1 0 0 0,-1-1 0 0 0,-2-1 0 0 0,2 0 0 0 0,-1 0 0 0 0,-3 0 0 0 0,-2-1 0 0 0,3-4 0 0 0,-1-1 0 0 0,-1-5 0 0 0,-2-5 0 0 0,-1-5 0 0 0,-7 2 0 0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4-09-26T09:35:08.63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10996 12135 16383 0 0,'5'0'0'0'0,"6"0"0"0"0,6 0 0 0 0,10 0 0 0 0,5 0 0 0 0,7-5 0 0 0,11-1 0 0 0,11 0 0 0 0,10 1 0 0 0,8 1 0 0 0,-1 2 0 0 0,6 1 0 0 0,3 0 0 0 0,1 1 0 0 0,-5 1 0 0 0,3-1 0 0 0,1 0 0 0 0,0 5 0 0 0,-5 2 0 0 0,-2-1 0 0 0,0-1 0 0 0,0-2 0 0 0,2 0 0 0 0,0-2 0 0 0,2-1 0 0 0,0 0 0 0 0,0 0 0 0 0,1 0 0 0 0,0-1 0 0 0,-5 1 0 0 0,-2 0 0 0 0,-8 0 0 0 0,-13-5 0 0 0,-10-1 0 0 0,-9 0 0 0 0,-6 1 0 0 0,-3 1 0 0 0,-7-3 0 0 0,-3 0 0 0 0,-4 0 0 0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4-09-26T09:35:08.63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18426 10938 16383 0 0,'0'5'0'0'0,"4"1"0"0"0,3 5 0 0 0,-1 5 0 0 0,4 5 0 0 0,-1 3 0 0 0,0 3 0 0 0,-3 1 0 0 0,-2 1 0 0 0,3 0 0 0 0,0 1 0 0 0,-1-1 0 0 0,-1-1 0 0 0,-2 6 0 0 0,-1 1 0 0 0,-1-1 0 0 0,-1-1 0 0 0,0-1 0 0 0,-1 3 0 0 0,1 5 0 0 0,0 1 0 0 0,-1-1 0 0 0,1 1 0 0 0,0-1 0 0 0,-5 2 0 0 0,-1 4 0 0 0,0-2 0 0 0,1 2 0 0 0,2-2 0 0 0,0 0 0 0 0,2-1 0 0 0,6 0 0 0 0,1-1 0 0 0,0 1 0 0 0,-1 3 0 0 0,-1-1 0 0 0,-1 1 0 0 0,-2-3 0 0 0,4-3 0 0 0,2 1 0 0 0,-1 3 0 0 0,-2 3 0 0 0,-1-1 0 0 0,-1 1 0 0 0,-1 3 0 0 0,0 1 0 0 0,-1-2 0 0 0,-1-1 0 0 0,1-2 0 0 0,0-1 0 0 0,0-3 0 0 0,0 2 0 0 0,-1-3 0 0 0,1 2 0 0 0,5 3 0 0 0,2-2 0 0 0,-1 2 0 0 0,-1-3 0 0 0,-2 2 0 0 0,-1-3 0 0 0,-1 2 0 0 0,0-3 0 0 0,-1 2 0 0 0,5-1 0 0 0,1 1 0 0 0,-1-2 0 0 0,0-3 0 0 0,-2 2 0 0 0,0-1 0 0 0,2 2 0 0 0,2-1 0 0 0,-1-2 0 0 0,-1-4 0 0 0,-2-1 0 0 0,-1 2 0 0 0,-1 0 0 0 0,-1-1 0 0 0,0-1 0 0 0,0 3 0 0 0,0 0 0 0 0,0 4 0 0 0,-1 0 0 0 0,1-3 0 0 0,0 3 0 0 0,0-1 0 0 0,5 3 0 0 0,1-2 0 0 0,0-2 0 0 0,-1 2 0 0 0,4-2 0 0 0,-1-1 0 0 0,-1 2 0 0 0,4-1 0 0 0,-2-2 0 0 0,-1 2 0 0 0,3 0 0 0 0,-1-2 0 0 0,-2 3 0 0 0,3-1 0 0 0,-1-2 0 0 0,-2-2 0 0 0,2 2 0 0 0,0 1 0 0 0,-2-2 0 0 0,2-2 0 0 0,0-2 0 0 0,3-1 0 0 0,-1-1 0 0 0,2 0 0 0 0,-1-1 0 0 0,2-1 0 0 0,-1 1 0 0 0,1 0 0 0 0,-1 0 0 0 0,1-4 0 0 0,3-3 0 0 0,3-3 0 0 0,-1-1 0 0 0,-1-4 0 0 0,3 2 0 0 0,1-2 0 0 0,3-4 0 0 0,0-2 0 0 0,2-4 0 0 0,0-1 0 0 0,1-2 0 0 0,-1-5 0 0 0,1-2 0 0 0,0 1 0 0 0,-1-5 0 0 0,0 1 0 0 0,1-3 0 0 0,-1-5 0 0 0,0 2 0 0 0,0-2 0 0 0,1-3 0 0 0,-1-2 0 0 0,5-2 0 0 0,1-2 0 0 0,1-1 0 0 0,-2-5 0 0 0,-2-2 0 0 0,0 0 0 0 0,-2-3 0 0 0,0 0 0 0 0,-1-4 0 0 0,-5-8 0 0 0,-1-1 0 0 0,0-2 0 0 0,-4 0 0 0 0,0-2 0 0 0,2-1 0 0 0,2 0 0 0 0,-2-1 0 0 0,-1 1 0 0 0,3 4 0 0 0,-4 2 0 0 0,1-6 0 0 0,1-2 0 0 0,-2 4 0 0 0,0 1 0 0 0,2 0 0 0 0,-2 0 0 0 0,0-1 0 0 0,3-1 0 0 0,-4 4 0 0 0,2 2 0 0 0,-4-2 0 0 0,1 0 0 0 0,3-2 0 0 0,-2 3 0 0 0,0 6 0 0 0,-2 0 0 0 0,2-1 0 0 0,-4 1 0 0 0,3 4 0 0 0,-3-1 0 0 0,2 2 0 0 0,3 2 0 0 0,-2 4 0 0 0,2 1 0 0 0,-3 2 0 0 0,1-3 0 0 0,3-1 0 0 0,3 0 0 0 0,2 1 0 0 0,2 2 0 0 0,2 1 0 0 0,0 1 0 0 0,1 5 0 0 0,-1 2 0 0 0,1 0 0 0 0,0 4 0 0 0,-1 0 0 0 0,1 3 0 0 0,-1-1 0 0 0,0 3 0 0 0,0 3 0 0 0,1 4 0 0 0,-1-3 0 0 0,0 1 0 0 0,0 2 0 0 0,0 1 0 0 0,1 2 0 0 0,-1-3 0 0 0,0-1 0 0 0,0 1 0 0 0,1 1 0 0 0,-1 2 0 0 0,0 1 0 0 0,0 2 0 0 0,0-1 0 0 0,-4 6 0 0 0,-2 2 0 0 0,0-1 0 0 0,1-1 0 0 0,2-1 0 0 0,-4 3 0 0 0,0 1 0 0 0,-9-2 0 0 0,-6-5 0 0 0,-10-5 0 0 0,-7 0 0 0 0,-9-5 0 0 0,-4 0 0 0 0,-3 0 0 0 0,2-2 0 0 0,2 1 0 0 0,-1 1 0 0 0,-1 3 0 0 0,-1-3 0 0 0,0 1 0 0 0,-2 1 0 0 0,0 2 0 0 0,0 2 0 0 0,0 6 0 0 0,-1 3 0 0 0,1 0 0 0 0,-1 4 0 0 0,1 0 0 0 0,5 3 0 0 0,1 0 0 0 0,4 2 0 0 0,1-1 0 0 0,4 1 0 0 0,-2-1 0 0 0,-3 1 0 0 0,-2 3 0 0 0,-4-1 0 0 0,3 1 0 0 0,0 2 0 0 0,4 3 0 0 0,-1 2 0 0 0,4 1 0 0 0,-2 2 0 0 0,3 0 0 0 0,-1-4 0 0 0,-4-1 0 0 0,2-1 0 0 0,-2 2 0 0 0,3 1 0 0 0,4 1 0 0 0,-2 1 0 0 0,2 1 0 0 0,-2 5 0 0 0,2 2 0 0 0,1-1 0 0 0,-1 0 0 0 0,1 2 0 0 0,2 1 0 0 0,2-1 0 0 0,-2 2 0 0 0,0 0 0 0 0,1-1 0 0 0,3-3 0 0 0,-4 2 0 0 0,0 1 0 0 0,1-2 0 0 0,2 3 0 0 0,2 0 0 0 0,1 3 0 0 0,1-1 0 0 0,1-2 0 0 0,0 2 0 0 0,0-1 0 0 0,1 2 0 0 0,-1-1 0 0 0,0-2 0 0 0,5 2 0 0 0,2 3 0 0 0,-1 0 0 0 0,-1-3 0 0 0,-2 1 0 0 0,-1-1 0 0 0,4 2 0 0 0,1-1 0 0 0,-1 1 0 0 0,4 0 0 0 0,-1-4 0 0 0,4 2 0 0 0,-1-2 0 0 0,3-1 0 0 0,-2 1 0 0 0,3 0 0 0 0,-3-2 0 0 0,2-2 0 0 0,4-2 0 0 0,2 2 0 0 0,-1 2 0 0 0,0-2 0 0 0,1-1 0 0 0,3-2 0 0 0,1-1 0 0 0,2-1 0 0 0,5-1 0 0 0,3 0 0 0 0,-1-4 0 0 0,0-3 0 0 0,3 1 0 0 0,0 1 0 0 0,-2-3 0 0 0,4 0 0 0 0,-1 0 0 0 0,-2-1 0 0 0,3-6 0 0 0,-1 1 0 0 0,3-3 0 0 0,0-2 0 0 0,1-4 0 0 0,0-2 0 0 0,1-1 0 0 0,-1-7 0 0 0,1-1 0 0 0,4-6 0 0 0,2 0 0 0 0,-1-3 0 0 0,0-3 0 0 0,-3 0 0 0 0,-4-5 0 0 0,0-4 0 0 0,-2-2 0 0 0,-3-2 0 0 0,-7 1 0 0 0,-4-5 0 0 0,-2-1 0 0 0,1-3 0 0 0,-5-1 0 0 0,1-3 0 0 0,-5-4 0 0 0,1 2 0 0 0,-2-6 0 0 0,-4-5 0 0 0,1-1 0 0 0,-1-1 0 0 0,-2 4 0 0 0,-3 2 0 0 0,-2-4 0 0 0,-6-3 0 0 0,-3-1 0 0 0,-1 1 0 0 0,2 0 0 0 0,1 1 0 0 0,2 0 0 0 0,0 6 0 0 0,-3 2 0 0 0,-2 0 0 0 0,1-2 0 0 0,1-1 0 0 0,2 4 0 0 0,-3 0 0 0 0,-2 4 0 0 0,2 0 0 0 0,-4 3 0 0 0,0-1 0 0 0,-2-3 0 0 0,-5 1 0 0 0,0 0 0 0 0,0 1 0 0 0,-4 5 0 0 0,3 3 0 0 0,-1-1 0 0 0,3 0 0 0 0,0 2 0 0 0,1 3 0 0 0,0 0 0 0 0,-3 3 0 0 0,-3 0 0 0 0,2 1 0 0 0,-1 0 0 0 0,-1 0 0 0 0,-2 0 0 0 0,2 0 0 0 0,1 5 0 0 0,-2 1 0 0 0,-1 0 0 0 0,-2-1 0 0 0,-2 3 0 0 0,0 1 0 0 0,-1 2 0 0 0,4 1 0 0 0,2 2 0 0 0,0 4 0 0 0,3-2 0 0 0,0 2 0 0 0,4-2 0 0 0,4 5 0 0 0,9 4 0 0 0,4 8 0 0 0,7 7 0 0 0,7 7 0 0 0,6 4 0 0 0,-2 4 0 0 0,1 2 0 0 0,2-4 0 0 0,-3-2 0 0 0,0 0 0 0 0,1 2 0 0 0,2 0 0 0 0,1-3 0 0 0,3-1 0 0 0,0 1 0 0 0,1-4 0 0 0,1 1 0 0 0,-1 1 0 0 0,1-3 0 0 0,-5 1 0 0 0,-2 2 0 0 0,0 3 0 0 0,-3 1 0 0 0,-1-2 0 0 0,2-1 0 0 0,-3 1 0 0 0,1-3 0 0 0,2 0 0 0 0,3 1 0 0 0,1-2 0 0 0,-2 0 0 0 0,-1 2 0 0 0,1 3 0 0 0,1-3 0 0 0,3-1 0 0 0,0 3 0 0 0,2 1 0 0 0,0 2 0 0 0,0 2 0 0 0,0-5 0 0 0,1 0 0 0 0,0 1 0 0 0,-1-5 0 0 0,0 1 0 0 0,1 1 0 0 0,-1-2 0 0 0,-5 0 0 0 0,-1 2 0 0 0,0-2 0 0 0,6 0 0 0 0,3-3 0 0 0,2-3 0 0 0,-1 0 0 0 0,-1-2 0 0 0,-1 3 0 0 0,0-1 0 0 0,-1-3 0 0 0,-1 2 0 0 0,0-1 0 0 0,1-2 0 0 0,-1-2 0 0 0,0-3 0 0 0,0-1 0 0 0,0-1 0 0 0,0-1 0 0 0,0-1 0 0 0,0 1 0 0 0,1-1 0 0 0,-1 1 0 0 0,0 0 0 0 0,0 0 0 0 0,1-1 0 0 0,-1-3 0 0 0,0-3 0 0 0,0 1 0 0 0,0 1 0 0 0,1-3 0 0 0,-1 0 0 0 0,-5-5 0 0 0,-1 2 0 0 0,0 1 0 0 0,2-2 0 0 0,-4-3 0 0 0,-1 0 0 0 0,2-2 0 0 0,2 3 0 0 0,-3-3 0 0 0,0-2 0 0 0,1 2 0 0 0,-3-1 0 0 0,1-2 0 0 0,-3-3 0 0 0,0-1 0 0 0,-3-3 0 0 0,-2-1 0 0 0,0 0 0 0 0,-1-1 0 0 0,-2 1 0 0 0,-3-1 0 0 0,3 1 0 0 0,0-1 0 0 0,-1 1 0 0 0,-3-1 0 0 0,-1 1 0 0 0,-1 0 0 0 0,-1 0 0 0 0,-1-1 0 0 0,0 1 0 0 0,-1 0 0 0 0,1 0 0 0 0,0 0 0 0 0,0-1 0 0 0,-1 1 0 0 0,1 0 0 0 0,-4 5 0 0 0,-3 1 0 0 0,1 0 0 0 0,-4-2 0 0 0,-4 0 0 0 0,-1-3 0 0 0,-2 5 0 0 0,2 1 0 0 0,-2 4 0 0 0,3-1 0 0 0,-2 4 0 0 0,3-1 0 0 0,-3 2 0 0 0,-2-1 0 0 0,-3 1 0 0 0,-3 3 0 0 0,-2-1 0 0 0,-2 1 0 0 0,0 2 0 0 0,-1 2 0 0 0,0 3 0 0 0,1-3 0 0 0,-1-1 0 0 0,0 1 0 0 0,6 6 0 0 0,1 3 0 0 0,0 2 0 0 0,-2-1 0 0 0,0 4 0 0 0,-2 1 0 0 0,-1-2 0 0 0,-1-1 0 0 0,0 2 0 0 0,-1 1 0 0 0,1 3 0 0 0,-1-1 0 0 0,6 3 0 0 0,1 4 0 0 0,-1 4 0 0 0,0 2 0 0 0,-2 3 0 0 0,-1 1 0 0 0,4 1 0 0 0,1-1 0 0 0,3 1 0 0 0,6 0 0 0 0,-1 0 0 0 0,3-1 0 0 0,-3 1 0 0 0,2-1 0 0 0,2 0 0 0 0,3 1 0 0 0,-3-1 0 0 0,1 0 0 0 0,1 0 0 0 0,3 0 0 0 0,1 1 0 0 0,1-1 0 0 0,1 0 0 0 0,1 0 0 0 0,-4 0 0 0 0,-2 1 0 0 0,0 4 0 0 0,1 1 0 0 0,2 5 0 0 0,1 1 0 0 0,1-2 0 0 0,1-3 0 0 0,0 3 0 0 0,0-1 0 0 0,0 3 0 0 0,0 5 0 0 0,0-1 0 0 0,1-3 0 0 0,-1 1 0 0 0,0 3 0 0 0,0 3 0 0 0,0-1 0 0 0,0 1 0 0 0,0 1 0 0 0,0 3 0 0 0,0-4 0 0 0,0 1 0 0 0,0-4 0 0 0,0 0 0 0 0,4 2 0 0 0,3 3 0 0 0,4-2 0 0 0,0-1 0 0 0,3-2 0 0 0,0 0 0 0 0,1-3 0 0 0,4-3 0 0 0,-2 1 0 0 0,1-2 0 0 0,3-2 0 0 0,-3-2 0 0 0,1-3 0 0 0,1-1 0 0 0,-2-2 0 0 0,1 0 0 0 0,1 0 0 0 0,-2 0 0 0 0,0 0 0 0 0,3 0 0 0 0,1 0 0 0 0,3 0 0 0 0,1-5 0 0 0,2-1 0 0 0,0 0 0 0 0,0 1 0 0 0,1-3 0 0 0,0 0 0 0 0,-1-4 0 0 0,6-4 0 0 0,0-5 0 0 0,1 2 0 0 0,3-1 0 0 0,0-1 0 0 0,-2-8 0 0 0,-1-3 0 0 0,2 0 0 0 0,-1-6 0 0 0,4 0 0 0 0,5-3 0 0 0,-1-5 0 0 0,2-3 0 0 0,-3-4 0 0 0,-3-2 0 0 0,-4-1 0 0 0,-3-1 0 0 0,-7 5 0 0 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4-09-26T09:35:08.63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17812 12137 16383 0 0,'5'0'0'0'0,"6"0"0"0"0,11 0 0 0 0,11 0 0 0 0,5 0 0 0 0,6 0 0 0 0,4 0 0 0 0,10 0 0 0 0,8-5 0 0 0,8-1 0 0 0,0 0 0 0 0,-7 1 0 0 0,0 2 0 0 0,2 0 0 0 0,-1 2 0 0 0,-2-4 0 0 0,2-1 0 0 0,4 0 0 0 0,-1 1 0 0 0,-3 2 0 0 0,2 1 0 0 0,-2 6 0 0 0,-3 2 0 0 0,-2 0 0 0 0,-8-1 0 0 0,-8-1 0 0 0,-8-2 0 0 0,-5 0 0 0 0,2-2 0 0 0,-2 0 0 0 0,-1 0 0 0 0,-1 0 0 0 0,-2 0 0 0 0,-1-1 0 0 0,0 1 0 0 0,-1 0 0 0 0,-5 5 0 0 0,-11 1 0 0 0,-8 0 0 0 0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4-09-26T09:35:08.63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24240 11086 16383 0 0,'0'5'0'0'0,"0"6"0"0"0,0 6 0 0 0,0 5 0 0 0,0 4 0 0 0,0 2 0 0 0,0 6 0 0 0,0 2 0 0 0,-5-1 0 0 0,-1 4 0 0 0,-1 5 0 0 0,3-1 0 0 0,-5 2 0 0 0,1 4 0 0 0,0 2 0 0 0,3 3 0 0 0,2 1 0 0 0,1 1 0 0 0,1 1 0 0 0,5-5 0 0 0,3 3 0 0 0,-1-2 0 0 0,0-2 0 0 0,-3 1 0 0 0,0 1 0 0 0,-2 1 0 0 0,0 1 0 0 0,-1 1 0 0 0,4-5 0 0 0,3 0 0 0 0,-2-1 0 0 0,0-3 0 0 0,-2 0 0 0 0,4 1 0 0 0,1 3 0 0 0,-2-4 0 0 0,-1 1 0 0 0,-2 2 0 0 0,-1-4 0 0 0,4 1 0 0 0,1 2 0 0 0,-1-3 0 0 0,-2 0 0 0 0,-1-2 0 0 0,-1 0 0 0 0,-1-2 0 0 0,-1-3 0 0 0,0 0 0 0 0,0 0 0 0 0,0 2 0 0 0,4-1 0 0 0,3-3 0 0 0,-1 2 0 0 0,-2 0 0 0 0,0 2 0 0 0,-2-1 0 0 0,-1-2 0 0 0,0 2 0 0 0,-1-2 0 0 0,-1-1 0 0 0,1-3 0 0 0,0-3 0 0 0,0-1 0 0 0,-5 4 0 0 0,-2 1 0 0 0,1-2 0 0 0,1 5 0 0 0,2 0 0 0 0,-4 2 0 0 0,-1 1 0 0 0,2 2 0 0 0,1-2 0 0 0,1-2 0 0 0,3 1 0 0 0,0-1 0 0 0,0 3 0 0 0,2-2 0 0 0,-1 2 0 0 0,5 0 0 0 0,2-4 0 0 0,-1 2 0 0 0,-1-1 0 0 0,-1 2 0 0 0,3-1 0 0 0,0-2 0 0 0,5 1 0 0 0,-1 0 0 0 0,3-3 0 0 0,4-2 0 0 0,-1-2 0 0 0,1-2 0 0 0,-2-1 0 0 0,0-1 0 0 0,4 0 0 0 0,1-1 0 0 0,4 1 0 0 0,1 0 0 0 0,1 0 0 0 0,7 0 0 0 0,1-5 0 0 0,-1-1 0 0 0,0-4 0 0 0,-2-2 0 0 0,-1-2 0 0 0,-2-4 0 0 0,5 1 0 0 0,1-1 0 0 0,-1-2 0 0 0,-1-3 0 0 0,3-2 0 0 0,0-2 0 0 0,0 0 0 0 0,-3-1 0 0 0,-1-6 0 0 0,-2-1 0 0 0,4-4 0 0 0,1-1 0 0 0,-1-2 0 0 0,-2 0 0 0 0,0-1 0 0 0,-2-4 0 0 0,-6-3 0 0 0,-2-3 0 0 0,0-1 0 0 0,6-7 0 0 0,3-6 0 0 0,1-7 0 0 0,0-5 0 0 0,-6-4 0 0 0,-2 3 0 0 0,-5-3 0 0 0,-2-4 0 0 0,-3 1 0 0 0,-4-6 0 0 0,1-1 0 0 0,-1-4 0 0 0,-3 0 0 0 0,-2 3 0 0 0,-2-3 0 0 0,3 2 0 0 0,1-3 0 0 0,-1 1 0 0 0,-1 3 0 0 0,-2 3 0 0 0,-2-3 0 0 0,0 2 0 0 0,-1 0 0 0 0,0 3 0 0 0,5 2 0 0 0,1 1 0 0 0,0 5 0 0 0,3 3 0 0 0,1 0 0 0 0,-2 4 0 0 0,3 0 0 0 0,-1 2 0 0 0,3 1 0 0 0,4-4 0 0 0,0 3 0 0 0,0-2 0 0 0,4 3 0 0 0,2 4 0 0 0,-3-2 0 0 0,0 2 0 0 0,2-2 0 0 0,-3 1 0 0 0,4 3 0 0 0,0 2 0 0 0,-1 3 0 0 0,1 7 0 0 0,2 2 0 0 0,1 1 0 0 0,1-1 0 0 0,1-1 0 0 0,0 3 0 0 0,1 1 0 0 0,-1 3 0 0 0,1 5 0 0 0,-1 0 0 0 0,5 2 0 0 0,2 2 0 0 0,-1 3 0 0 0,4 2 0 0 0,0 2 0 0 0,-1 0 0 0 0,-3 2 0 0 0,-2-1 0 0 0,-1 1 0 0 0,-2-1 0 0 0,-1 0 0 0 0,0 1 0 0 0,0-1 0 0 0,-5-5 0 0 0,-6-6 0 0 0,-11-2 0 0 0,-12-2 0 0 0,-9 0 0 0 0,-6 3 0 0 0,-6-1 0 0 0,-2 1 0 0 0,-1 4 0 0 0,0 2 0 0 0,-1 2 0 0 0,2 3 0 0 0,-1 0 0 0 0,2 6 0 0 0,-1 2 0 0 0,1 5 0 0 0,0-1 0 0 0,-1-1 0 0 0,6 2 0 0 0,1 0 0 0 0,0 1 0 0 0,-1 5 0 0 0,-2 3 0 0 0,-1 3 0 0 0,-1 2 0 0 0,-1 2 0 0 0,0 0 0 0 0,0 1 0 0 0,-1 0 0 0 0,1 0 0 0 0,-1 0 0 0 0,6-1 0 0 0,1 1 0 0 0,0-1 0 0 0,-2 5 0 0 0,4 2 0 0 0,1-1 0 0 0,-2-1 0 0 0,-2 3 0 0 0,3 1 0 0 0,0 3 0 0 0,4 0 0 0 0,-1 3 0 0 0,3-2 0 0 0,-1 3 0 0 0,2 3 0 0 0,-2 3 0 0 0,2 2 0 0 0,-2-2 0 0 0,2 0 0 0 0,3 0 0 0 0,4-2 0 0 0,-3-1 0 0 0,0 6 0 0 0,3 0 0 0 0,1 4 0 0 0,7-2 0 0 0,3-1 0 0 0,0 4 0 0 0,0 3 0 0 0,-1 0 0 0 0,-2-1 0 0 0,0 0 0 0 0,-1-2 0 0 0,4-1 0 0 0,1-4 0 0 0,5-3 0 0 0,0 0 0 0 0,3 1 0 0 0,4-3 0 0 0,4 0 0 0 0,3 1 0 0 0,1-3 0 0 0,2-4 0 0 0,6 0 0 0 0,1-2 0 0 0,0-3 0 0 0,4 1 0 0 0,-1 0 0 0 0,4-3 0 0 0,-1-1 0 0 0,2-8 0 0 0,-1-2 0 0 0,-4-6 0 0 0,-2-6 0 0 0,-4-5 0 0 0,4-4 0 0 0,-1-2 0 0 0,4-1 0 0 0,0-1 0 0 0,-2 0 0 0 0,3-5 0 0 0,-2-1 0 0 0,4-5 0 0 0,-2-4 0 0 0,-2-5 0 0 0,2-3 0 0 0,-1-3 0 0 0,-3-6 0 0 0,3-7 0 0 0,-1-7 0 0 0,-2 1 0 0 0,-7-2 0 0 0,-4-8 0 0 0,-6-3 0 0 0,-1-1 0 0 0,-4-1 0 0 0,-5 2 0 0 0,2-5 0 0 0,-2-1 0 0 0,-2-3 0 0 0,-7-5 0 0 0,-3 1 0 0 0,-2 2 0 0 0,-4 0 0 0 0,-1 1 0 0 0,1 3 0 0 0,-2-1 0 0 0,0 0 0 0 0,-2 3 0 0 0,0-2 0 0 0,-1-1 0 0 0,0-1 0 0 0,-1-1 0 0 0,2 3 0 0 0,-2-2 0 0 0,1 1 0 0 0,-1 3 0 0 0,-3 1 0 0 0,-3 8 0 0 0,1 4 0 0 0,0 0 0 0 0,4 4 0 0 0,-2 1 0 0 0,4 3 0 0 0,-1 4 0 0 0,1-1 0 0 0,0 2 0 0 0,1 2 0 0 0,-2 3 0 0 0,2 2 0 0 0,3 1 0 0 0,-2 7 0 0 0,2 1 0 0 0,-3 0 0 0 0,1-1 0 0 0,3-1 0 0 0,-3 3 0 0 0,7 6 0 0 0,3 9 0 0 0,7 11 0 0 0,3 10 0 0 0,0 6 0 0 0,3 1 0 0 0,0 0 0 0 0,-1 2 0 0 0,1-3 0 0 0,-1-1 0 0 0,4 1 0 0 0,-2 2 0 0 0,2-2 0 0 0,-1-1 0 0 0,3 1 0 0 0,-3 2 0 0 0,2 2 0 0 0,-1 1 0 0 0,1-3 0 0 0,3-1 0 0 0,-2 0 0 0 0,2 2 0 0 0,2 1 0 0 0,3 1 0 0 0,2 1 0 0 0,2 1 0 0 0,0 0 0 0 0,2 1 0 0 0,-1-1 0 0 0,6 1 0 0 0,1-1 0 0 0,-1 1 0 0 0,0-1 0 0 0,-2 0 0 0 0,3 1 0 0 0,1-1 0 0 0,3 0 0 0 0,1 0 0 0 0,-3 0 0 0 0,3 1 0 0 0,-1-6 0 0 0,3-1 0 0 0,3 0 0 0 0,-1 1 0 0 0,2 2 0 0 0,-2-4 0 0 0,1 0 0 0 0,-3 1 0 0 0,2-4 0 0 0,-3 1 0 0 0,3 1 0 0 0,-3-2 0 0 0,2 0 0 0 0,-2-3 0 0 0,2-4 0 0 0,-1 1 0 0 0,1-1 0 0 0,-1-3 0 0 0,1-3 0 0 0,-2-7 0 0 0,2-3 0 0 0,-1 0 0 0 0,-4 0 0 0 0,-3-4 0 0 0,-2 0 0 0 0,-3 1 0 0 0,-1-2 0 0 0,-1-5 0 0 0,-1 0 0 0 0,1-2 0 0 0,0-2 0 0 0,-1-4 0 0 0,-4-2 0 0 0,-1-2 0 0 0,-5-1 0 0 0,0-1 0 0 0,-3-4 0 0 0,-4-2 0 0 0,-4 0 0 0 0,3 1 0 0 0,-2-3 0 0 0,0 1 0 0 0,-8 0 0 0 0,-2 2 0 0 0,-2-2 0 0 0,1-1 0 0 0,-5 2 0 0 0,1 2 0 0 0,-5 1 0 0 0,1 2 0 0 0,-3-3 0 0 0,2-2 0 0 0,-2 1 0 0 0,-4 1 0 0 0,2 2 0 0 0,-1 5 0 0 0,-2 4 0 0 0,-3-1 0 0 0,-2 0 0 0 0,-2 3 0 0 0,4 1 0 0 0,1 3 0 0 0,0 0 0 0 0,-2 2 0 0 0,-1 4 0 0 0,-1 3 0 0 0,-2 4 0 0 0,0 1 0 0 0,-5 2 0 0 0,-2 0 0 0 0,1 1 0 0 0,0-1 0 0 0,3 1 0 0 0,0 0 0 0 0,2 4 0 0 0,0 1 0 0 0,-4 5 0 0 0,-2 0 0 0 0,1 4 0 0 0,2-2 0 0 0,5 3 0 0 0,3 2 0 0 0,1-1 0 0 0,-1 2 0 0 0,-1 1 0 0 0,-1 3 0 0 0,0 2 0 0 0,-2 2 0 0 0,0 0 0 0 0,5 2 0 0 0,1-1 0 0 0,-1 1 0 0 0,0 0 0 0 0,3-1 0 0 0,0 1 0 0 0,-1-1 0 0 0,3 5 0 0 0,-1 7 0 0 0,-1 0 0 0 0,3 4 0 0 0,-2 4 0 0 0,4 3 0 0 0,4-2 0 0 0,3 0 0 0 0,4 6 0 0 0,2 4 0 0 0,-3-4 0 0 0,-1 3 0 0 0,1-3 0 0 0,1 3 0 0 0,1 2 0 0 0,1-5 0 0 0,6-3 0 0 0,2 6 0 0 0,1 1 0 0 0,-2-4 0 0 0,-2-2 0 0 0,5 0 0 0 0,-1 0 0 0 0,0 1 0 0 0,-2 1 0 0 0,3 0 0 0 0,0-3 0 0 0,4-3 0 0 0,0 2 0 0 0,2 1 0 0 0,-1-4 0 0 0,2 0 0 0 0,-1 1 0 0 0,1-2 0 0 0,4-1 0 0 0,2-2 0 0 0,3 0 0 0 0,3-2 0 0 0,0-4 0 0 0,2-3 0 0 0,4-3 0 0 0,3 3 0 0 0,-1-5 0 0 0,-2-2 0 0 0,4-2 0 0 0,0-5 0 0 0,-2-1 0 0 0,4-4 0 0 0,-1-5 0 0 0,-2 1 0 0 0,-2-2 0 0 0,-2-3 0 0 0,-2-2 0 0 0,4-2 0 0 0,1-2 0 0 0,3 0 0 0 0,2-2 0 0 0,2-4 0 0 0,4-7 0 0 0,-6-1 0 0 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4-09-26T09:35:08.64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23484 12060 16383 0 0,'5'0'0'0'0,"6"0"0"0"0,7 0 0 0 0,4 0 0 0 0,8 0 0 0 0,4 0 0 0 0,2 0 0 0 0,3 0 0 0 0,5 5 0 0 0,9 1 0 0 0,16 0 0 0 0,4-1 0 0 0,5-2 0 0 0,4 0 0 0 0,2-2 0 0 0,-4-1 0 0 0,4 0 0 0 0,-3 0 0 0 0,0 0 0 0 0,-5-1 0 0 0,-1 6 0 0 0,-3 1 0 0 0,0 0 0 0 0,-3-1 0 0 0,2-1 0 0 0,-2 3 0 0 0,-3 0 0 0 0,-3 0 0 0 0,-7-2 0 0 0,-4-2 0 0 0,-6-1 0 0 0,-6-1 0 0 0,-5-1 0 0 0,-4 5 0 0 0,-1 1 0 0 0,-3-1 0 0 0,-9-5 0 0 0,-9-3 0 0 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23165 12203 16383 0 0,'0'-4'0'0'0,"0"-8"0"0"0,-5 0 0 0 0,-2-4 0 0 0,-4 1 0 0 0,0-1 0 0 0,-3 1 0 0 0,-4 4 0 0 0,-4-1 0 0 0,-3-4 0 0 0,-2 1 0 0 0,-1-1 0 0 0,-1 1 0 0 0,0 0 0 0 0,0 1 0 0 0,0 3 0 0 0,1 4 0 0 0,-1 3 0 0 0,1 2 0 0 0,0 1 0 0 0,-5 2 0 0 0,-2-1 0 0 0,1 1 0 0 0,1 0 0 0 0,1-1 0 0 0,-3 5 0 0 0,-1 2 0 0 0,1-1 0 0 0,2 4 0 0 0,2 0 0 0 0,1-2 0 0 0,-4 3 0 0 0,-1 4 0 0 0,1-1 0 0 0,1 3 0 0 0,1 3 0 0 0,2 2 0 0 0,1-1 0 0 0,1-1 0 0 0,-1 2 0 0 0,1 2 0 0 0,1 1 0 0 0,-1 2 0 0 0,0 0 0 0 0,-1 1 0 0 0,1 6 0 0 0,0 1 0 0 0,0-1 0 0 0,5 4 0 0 0,1 1 0 0 0,4-3 0 0 0,1 3 0 0 0,-1 0 0 0 0,1 2 0 0 0,0 0 0 0 0,2-3 0 0 0,4-3 0 0 0,-1 2 0 0 0,2 0 0 0 0,2-2 0 0 0,-2 3 0 0 0,0-1 0 0 0,3-1 0 0 0,-3 3 0 0 0,0-1 0 0 0,2 3 0 0 0,3-1 0 0 0,1-2 0 0 0,2 2 0 0 0,-3-1 0 0 0,-2 2 0 0 0,2-1 0 0 0,0 3 0 0 0,2-2 0 0 0,-4-2 0 0 0,0 1 0 0 0,1 3 0 0 0,1 5 0 0 0,2 3 0 0 0,-4 3 0 0 0,0-3 0 0 0,0-1 0 0 0,7 1 0 0 0,4 1 0 0 0,0 2 0 0 0,5 1 0 0 0,0-4 0 0 0,4-2 0 0 0,5 2 0 0 0,-1 1 0 0 0,1-4 0 0 0,3 0 0 0 0,-3 2 0 0 0,1-4 0 0 0,2 1 0 0 0,2-4 0 0 0,2-3 0 0 0,6-5 0 0 0,3-2 0 0 0,0-3 0 0 0,5-2 0 0 0,-1 0 0 0 0,-1-6 0 0 0,2-1 0 0 0,0 1 0 0 0,3-4 0 0 0,-2 0 0 0 0,3-3 0 0 0,-2-4 0 0 0,3-4 0 0 0,2-3 0 0 0,-1-7 0 0 0,1-4 0 0 0,-2-4 0 0 0,1-1 0 0 0,-3-3 0 0 0,2-4 0 0 0,-3-3 0 0 0,2-8 0 0 0,3-4 0 0 0,-1-5 0 0 0,-4-6 0 0 0,-4 1 0 0 0,2-3 0 0 0,-2-3 0 0 0,-2-2 0 0 0,-2-2 0 0 0,-2-1 0 0 0,4-6 0 0 0,-5-3 0 0 0,-2 1 0 0 0,3-3 0 0 0,-3-1 0 0 0,-2 2 0 0 0,0 2 0 0 0,0-2 0 0 0,0 0 0 0 0,1-3 0 0 0,1 0 0 0 0,-1 2 0 0 0,1 3 0 0 0,1-3 0 0 0,-1 1 0 0 0,0 2 0 0 0,1 2 0 0 0,-1 1 0 0 0,0 2 0 0 0,1-4 0 0 0,-1-1 0 0 0,0 1 0 0 0,0 6 0 0 0,0 3 0 0 0,5 0 0 0 0,-3 6 0 0 0,3 0 0 0 0,0-1 0 0 0,5 2 0 0 0,0 5 0 0 0,-1 0 0 0 0,-2 1 0 0 0,2 4 0 0 0,5 2 0 0 0,-1-2 0 0 0,-1 5 0 0 0,-4 2 0 0 0,-2 3 0 0 0,-3-1 0 0 0,3 6 0 0 0,1 1 0 0 0,4-1 0 0 0,0 3 0 0 0,-2 4 0 0 0,-2 6 0 0 0,-3 3 0 0 0,-1 3 0 0 0,-2 1 0 0 0,-1 2 0 0 0,0 0 0 0 0,0 4 0 0 0,0 3 0 0 0,0-2 0 0 0,0-1 0 0 0,-5 4 0 0 0,-1 0 0 0 0,-10-2 0 0 0,-11-2 0 0 0,-11-6 0 0 0,-8-4 0 0 0,-6 0 0 0 0,-4 0 0 0 0,-2 2 0 0 0,0 0 0 0 0,-1 2 0 0 0,1 0 0 0 0,1 1 0 0 0,0 0 0 0 0,0 0 0 0 0,1 0 0 0 0,-1 5 0 0 0,1 2 0 0 0,0-1 0 0 0,0 4 0 0 0,0 0 0 0 0,0 3 0 0 0,0 4 0 0 0,-1-1 0 0 0,1 2 0 0 0,0 3 0 0 0,0 2 0 0 0,-1 2 0 0 0,1 2 0 0 0,0 1 0 0 0,0 0 0 0 0,0 6 0 0 0,-5 1 0 0 0,-2 0 0 0 0,1 3 0 0 0,0 0 0 0 0,3 4 0 0 0,0 8 0 0 0,2 1 0 0 0,0 1 0 0 0,1 2 0 0 0,0 1 0 0 0,5 0 0 0 0,1 1 0 0 0,0 1 0 0 0,4 4 0 0 0,5 3 0 0 0,-1-2 0 0 0,3 5 0 0 0,-2-1 0 0 0,1-1 0 0 0,3 2 0 0 0,-2 0 0 0 0,1 3 0 0 0,2-2 0 0 0,3-2 0 0 0,1 2 0 0 0,3-1 0 0 0,5-2 0 0 0,2 2 0 0 0,6-1 0 0 0,-1-1 0 0 0,4-3 0 0 0,4-3 0 0 0,3-5 0 0 0,3-3 0 0 0,2-6 0 0 0,6-5 0 0 0,2-5 0 0 0,0-3 0 0 0,-1 2 0 0 0,-2 0 0 0 0,4 0 0 0 0,4-2 0 0 0,2-6 0 0 0,2-8 0 0 0,3-1 0 0 0,4-5 0 0 0,3-3 0 0 0,-4-9 0 0 0,0-4 0 0 0,1-6 0 0 0,1-2 0 0 0,-3-3 0 0 0,-1-4 0 0 0,-3-3 0 0 0,0-9 0 0 0,-3-2 0 0 0,2-6 0 0 0,-3-1 0 0 0,-3-9 0 0 0,1-4 0 0 0,0-4 0 0 0,-8-6 0 0 0,-4-2 0 0 0,-2-5 0 0 0,0-4 0 0 0,-4 0 0 0 0,-2-1 0 0 0,-3-2 0 0 0,0 2 0 0 0,-3-1 0 0 0,-3-1 0 0 0,-3 2 0 0 0,-4 0 0 0 0,-1 3 0 0 0,-2-1 0 0 0,0 3 0 0 0,-1-2 0 0 0,0 3 0 0 0,1-2 0 0 0,-1 1 0 0 0,1 4 0 0 0,0 3 0 0 0,-5 2 0 0 0,-2 8 0 0 0,1 2 0 0 0,1 6 0 0 0,-3 0 0 0 0,0-1 0 0 0,0-3 0 0 0,3 3 0 0 0,2 3 0 0 0,-4 5 0 0 0,0 0 0 0 0,0 0 0 0 0,3 3 0 0 0,-4 2 0 0 0,0 2 0 0 0,1 2 0 0 0,-3 5 0 0 0,0 2 0 0 0,2 1 0 0 0,-3-2 0 0 0,1-2 0 0 0,2 0 0 0 0,3 7 0 0 0,1 13 0 0 0,2 11 0 0 0,1 10 0 0 0,6 2 0 0 0,2 3 0 0 0,-1 3 0 0 0,0 1 0 0 0,-2 2 0 0 0,-2 1 0 0 0,-1 1 0 0 0,5 0 0 0 0,0-1 0 0 0,0 6 0 0 0,-1 1 0 0 0,3-1 0 0 0,0 0 0 0 0,-1 2 0 0 0,3 1 0 0 0,0-2 0 0 0,-2-1 0 0 0,3-2 0 0 0,-1 3 0 0 0,2 0 0 0 0,5 0 0 0 0,-1-3 0 0 0,2 0 0 0 0,-2-2 0 0 0,0-1 0 0 0,-2-1 0 0 0,2 0 0 0 0,2 0 0 0 0,4-5 0 0 0,2-1 0 0 0,2-5 0 0 0,1-5 0 0 0,2-4 0 0 0,-5 0 0 0 0,-2 0 0 0 0,1-7 0 0 0,0-3 0 0 0,2-2 0 0 0,2-4 0 0 0,0-2 0 0 0,1-3 0 0 0,5 1 0 0 0,1-4 0 0 0,1-2 0 0 0,-2-4 0 0 0,4-3 0 0 0,0-2 0 0 0,-1-1 0 0 0,-3 0 0 0 0,4-1 0 0 0,-1-5 0 0 0,-1-1 0 0 0,-1 0 0 0 0,-3 2 0 0 0,-1 1 0 0 0,4 2 0 0 0,1 0 0 0 0,-1 2 0 0 0,-1-1 0 0 0,3 1 0 0 0,0 5 0 0 0,0 2 0 0 0,2-1 0 0 0,0-1 0 0 0,3-2 0 0 0,-1 4 0 0 0,-2 0 0 0 0,2 4 0 0 0,-1 5 0 0 0,-2 0 0 0 0,-3 1 0 0 0,2 3 0 0 0,0 3 0 0 0,-1 2 0 0 0,3 2 0 0 0,0 1 0 0 0,-2 0 0 0 0,-2 1 0 0 0,-3-1 0 0 0,0 1 0 0 0,-2-1 0 0 0,4 5 0 0 0,1 6 0 0 0,0 2 0 0 0,-1 3 0 0 0,-2 3 0 0 0,-6 4 0 0 0,-2-2 0 0 0,-10-5 0 0 0,-7-10 0 0 0,-10-6 0 0 0,-8-7 0 0 0,-8-3 0 0 0,0-5 0 0 0,-1 1 0 0 0,-2-3 0 0 0,-2 2 0 0 0,3-1 0 0 0,1 2 0 0 0,-1-2 0 0 0,-2 3 0 0 0,-1-2 0 0 0,-1 1 0 0 0,-2 4 0 0 0,5-1 0 0 0,1 0 0 0 0,0 3 0 0 0,-2 3 0 0 0,-1 2 0 0 0,-1 1 0 0 0,-1 1 0 0 0,-1 2 0 0 0,0-1 0 0 0,-1 5 0 0 0,1 2 0 0 0,-1 0 0 0 0,1 3 0 0 0,-1 0 0 0 0,-4 3 0 0 0,-1-1 0 0 0,-1 3 0 0 0,2 3 0 0 0,1-1 0 0 0,7 1 0 0 0,-3 3 0 0 0,4 2 0 0 0,-4 6 0 0 0,-2 5 0 0 0,0-1 0 0 0,-1 1 0 0 0,1-2 0 0 0,1 3 0 0 0,0 2 0 0 0,0 3 0 0 0,1-1 0 0 0,0 4 0 0 0,-1 3 0 0 0,1 4 0 0 0,0 3 0 0 0,0 2 0 0 0,0 1 0 0 0,0 1 0 0 0,4 0 0 0 0,2 0 0 0 0,5 0 0 0 0,0 0 0 0 0,3 5 0 0 0,4 1 0 0 0,-1-1 0 0 0,1 0 0 0 0,3 2 0 0 0,2 1 0 0 0,2-1 0 0 0,1-2 0 0 0,2-2 0 0 0,5 3 0 0 0,2-4 0 0 0,4-3 0 0 0,6-1 0 0 0,4 0 0 0 0,3 0 0 0 0,3 0 0 0 0,2 0 0 0 0,0-4 0 0 0,0-1 0 0 0,0-5 0 0 0,0 1 0 0 0,0-9 0 0 0,4-5 0 0 0,2-4 0 0 0,-1-6 0 0 0,-1-2 0 0 0,-1-5 0 0 0,-2-4 0 0 0,0 0 0 0 0,3-2 0 0 0,2-1 0 0 0,-1-4 0 0 0,3-6 0 0 0,1-3 0 0 0,-1-6 0 0 0,-3-5 0 0 0,3-5 0 0 0,4-4 0 0 0,1-2 0 0 0,2-7 0 0 0,-1-1 0 0 0,1-5 0 0 0,-2-6 0 0 0,-3-3 0 0 0,-3-5 0 0 0,-4-6 0 0 0,-1-3 0 0 0,-2 5 0 0 0,-1 2 0 0 0,-6-4 0 0 0,0-1 0 0 0,-6-4 0 0 0,1-1 0 0 0,-4 1 0 0 0,2-3 0 0 0,-3-4 0 0 0,-2 0 0 0 0,1 4 0 0 0,-1 3 0 0 0,-2 3 0 0 0,-3 2 0 0 0,3 3 0 0 0,0 0 0 0 0,-1 1 0 0 0,-2 0 0 0 0,-2 1 0 0 0,3-1 0 0 0,1 0 0 0 0,-1-1 0 0 0,-1 6 0 0 0,3 6 0 0 0,0 1 0 0 0,-1 3 0 0 0,-2 4 0 0 0,-1 4 0 0 0,-2 2 0 0 0,-2 1 0 0 0,1 2 0 0 0,-2 1 0 0 0,1-1 0 0 0,0 1 0 0 0,-1-1 0 0 0,1 10 0 0 0,0 12 0 0 0,0 13 0 0 0,0 9 0 0 0,0 7 0 0 0,0 4 0 0 0,0 8 0 0 0,0 6 0 0 0,0 3 0 0 0,0 2 0 0 0,-5 3 0 0 0,-1 8 0 0 0,0 4 0 0 0,1 0 0 0 0,1 1 0 0 0,2-2 0 0 0,1 4 0 0 0,5 1 0 0 0,3-2 0 0 0,-1-1 0 0 0,-1-2 0 0 0,-1 3 0 0 0,-2 1 0 0 0,0 3 0 0 0,-2 1 0 0 0,0-2 0 0 0,5-3 0 0 0,1-2 0 0 0,0-2 0 0 0,-2-2 0 0 0,5 0 0 0 0,-1-1 0 0 0,4 0 0 0 0,0 0 0 0 0,2 0 0 0 0,-1 0 0 0 0,3 0 0 0 0,-3-4 0 0 0,3-2 0 0 0,2-5 0 0 0,4-4 0 0 0,-3-6 0 0 0,1-7 0 0 0,2-5 0 0 0,1-1 0 0 0,2 0 0 0 0,2-3 0 0 0,-4 0 0 0 0,-1-3 0 0 0,0 0 0 0 0,2-3 0 0 0,1-3 0 0 0,1-3 0 0 0,1-4 0 0 0,1-1 0 0 0,1-2 0 0 0,-1-5 0 0 0,1-2 0 0 0,-1-5 0 0 0,1-4 0 0 0,-1-5 0 0 0,5-9 0 0 0,2-3 0 0 0,4-6 0 0 0,0-7 0 0 0,4-8 0 0 0,-1-6 0 0 0,-4-2 0 0 0,-2-5 0 0 0,-3-5 0 0 0,-7 0 0 0 0,-3 2 0 0 0,-6-6 0 0 0,-1-4 0 0 0,2-3 0 0 0,-2-2 0 0 0,1-6 0 0 0,-3-6 0 0 0,2-1 0 0 0,-3 1 0 0 0,-2 4 0 0 0,-5 2 0 0 0,3-2 0 0 0,4 0 0 0 0,0 2 0 0 0,3-3 0 0 0,-2 0 0 0 0,-3 1 0 0 0,-4 3 0 0 0,-2-3 0 0 0,-3 0 0 0 0,-1 2 0 0 0,-1 1 0 0 0,4 2 0 0 0,2 2 0 0 0,0 0 0 0 0,-2 6 0 0 0,-1 2 0 0 0,-1 0 0 0 0,-1 3 0 0 0,0 1 0 0 0,-1 3 0 0 0,-1 3 0 0 0,1 0 0 0 0,0 1 0 0 0,0 3 0 0 0,0 3 0 0 0,-1 1 0 0 0,1 7 0 0 0,0 3 0 0 0,0 0 0 0 0,0 3 0 0 0,0 6 0 0 0,5 5 0 0 0,-3 3 0 0 0,-2 3 0 0 0,-2 1 0 0 0,1 2 0 0 0,0-1 0 0 0,4 6 0 0 0,3 10 0 0 0,0 13 0 0 0,-2 11 0 0 0,0 8 0 0 0,-2 5 0 0 0,-6 4 0 0 0,-1 1 0 0 0,-1 0 0 0 0,0 1 0 0 0,-2 8 0 0 0,-1 8 0 0 0,2 6 0 0 0,1 2 0 0 0,-2 3 0 0 0,-1 0 0 0 0,2 5 0 0 0,2 2 0 0 0,2-2 0 0 0,1-1 0 0 0,1 8 0 0 0,1 2 0 0 0,1-2 0 0 0,-1-4 0 0 0,0 2 0 0 0,1-1 0 0 0,-1-2 0 0 0,0 2 0 0 0,0 4 0 0 0,0-1 0 0 0,-5-2 0 0 0,-1 1 0 0 0,-5 0 0 0 0,0 1 0 0 0,1 3 0 0 0,-2 0 0 0 0,1 1 0 0 0,2-2 0 0 0,-1 0 0 0 0,-1-1 0 0 0,3 1 0 0 0,-2 2 0 0 0,0-1 0 0 0,2 2 0 0 0,3-4 0 0 0,1 2 0 0 0,3-3 0 0 0,0 2 0 0 0,1-2 0 0 0,0 1 0 0 0,5-1 0 0 0,2-4 0 0 0,0 2 0 0 0,-2-1 0 0 0,-2-3 0 0 0,5-2 0 0 0,-1-2 0 0 0,0-2 0 0 0,-2-1 0 0 0,-2-1 0 0 0,4 0 0 0 0,0-4 0 0 0,4-3 0 0 0,0-4 0 0 0,-2 0 0 0 0,-2-3 0 0 0,-3-4 0 0 0,4-3 0 0 0,-1-4 0 0 0,-1-1 0 0 0,4-2 0 0 0,-1 0 0 0 0,-1 0 0 0 0,2-1 0 0 0,5 1 0 0 0,4-5 0 0 0,0-2 0 0 0,0-3 0 0 0,2-6 0 0 0,3-10 0 0 0,2-4 0 0 0,1-8 0 0 0,5-6 0 0 0,8-10 0 0 0,-4-1 0 0 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5154 12217 16383 0 0,'5'-4'0'0'0,"2"-8"0"0"0,-1-5 0 0 0,-6 0 0 0 0,-3-3 0 0 0,-6 4 0 0 0,-6 3 0 0 0,-5 4 0 0 0,0-1 0 0 0,0 1 0 0 0,-3 2 0 0 0,-1 3 0 0 0,3-4 0 0 0,0 1 0 0 0,-1 0 0 0 0,-1 2 0 0 0,-2 2 0 0 0,-2-3 0 0 0,0-2 0 0 0,-1 2 0 0 0,-1 2 0 0 0,1 0 0 0 0,-1 3 0 0 0,1 0 0 0 0,-1 0 0 0 0,6 6 0 0 0,1 2 0 0 0,0-1 0 0 0,-2 0 0 0 0,0-3 0 0 0,2 4 0 0 0,2 1 0 0 0,-2-1 0 0 0,-1 2 0 0 0,-2 1 0 0 0,-1 3 0 0 0,-2 4 0 0 0,0-1 0 0 0,5 2 0 0 0,1-3 0 0 0,4 2 0 0 0,1-3 0 0 0,-2 2 0 0 0,2 2 0 0 0,0-1 0 0 0,2 0 0 0 0,-1 3 0 0 0,-2 3 0 0 0,1 2 0 0 0,0-3 0 0 0,2-1 0 0 0,-2 1 0 0 0,-1 2 0 0 0,1 1 0 0 0,4 2 0 0 0,-1 0 0 0 0,3 1 0 0 0,-3 0 0 0 0,-3 6 0 0 0,-3 5 0 0 0,1 2 0 0 0,-1-1 0 0 0,3-3 0 0 0,0 1 0 0 0,3 0 0 0 0,3-2 0 0 0,4-2 0 0 0,-1-3 0 0 0,-1-1 0 0 0,3-1 0 0 0,-3 4 0 0 0,0 1 0 0 0,1 0 0 0 0,3-1 0 0 0,1-2 0 0 0,2-1 0 0 0,1 4 0 0 0,-3 1 0 0 0,-3 0 0 0 0,2-2 0 0 0,0-2 0 0 0,2-1 0 0 0,1 4 0 0 0,-4 1 0 0 0,0-1 0 0 0,0-1 0 0 0,1-1 0 0 0,2-2 0 0 0,1-1 0 0 0,1 4 0 0 0,0 2 0 0 0,2-1 0 0 0,-1-1 0 0 0,0-2 0 0 0,0-1 0 0 0,1 0 0 0 0,3-2 0 0 0,3 5 0 0 0,-1 2 0 0 0,-1-1 0 0 0,-2-2 0 0 0,4 0 0 0 0,1-2 0 0 0,-2-1 0 0 0,-1 0 0 0 0,3-1 0 0 0,1 0 0 0 0,-2 0 0 0 0,3 0 0 0 0,-1 0 0 0 0,4 0 0 0 0,-1 0 0 0 0,3 1 0 0 0,3-1 0 0 0,3 0 0 0 0,4 0 0 0 0,-3 1 0 0 0,-1-1 0 0 0,2 0 0 0 0,1 0 0 0 0,1 0 0 0 0,2-4 0 0 0,0-2 0 0 0,1 0 0 0 0,1 1 0 0 0,-1-3 0 0 0,1 0 0 0 0,-1-4 0 0 0,5 0 0 0 0,2-2 0 0 0,-1 1 0 0 0,0 3 0 0 0,2-2 0 0 0,1-3 0 0 0,-2 0 0 0 0,4-1 0 0 0,-1-3 0 0 0,-2-4 0 0 0,3-1 0 0 0,-1-3 0 0 0,-2 0 0 0 0,3-2 0 0 0,-1 1 0 0 0,-2-5 0 0 0,-2-2 0 0 0,-2 0 0 0 0,3-3 0 0 0,0 0 0 0 0,-1-3 0 0 0,-1 1 0 0 0,-1-3 0 0 0,-3 1 0 0 0,0-1 0 0 0,0-3 0 0 0,-1 1 0 0 0,0-1 0 0 0,0-3 0 0 0,0 3 0 0 0,-5 0 0 0 0,-1-3 0 0 0,0-1 0 0 0,1-3 0 0 0,2-2 0 0 0,1 0 0 0 0,1-2 0 0 0,-4 1 0 0 0,-1-1 0 0 0,-5 1 0 0 0,1-1 0 0 0,-4 1 0 0 0,1-1 0 0 0,2-4 0 0 0,-1-2 0 0 0,1 1 0 0 0,3 1 0 0 0,-2-3 0 0 0,0-1 0 0 0,3-3 0 0 0,-3 0 0 0 0,-5 2 0 0 0,1-2 0 0 0,-2 1 0 0 0,2 2 0 0 0,-2-2 0 0 0,2 1 0 0 0,-2 2 0 0 0,3-3 0 0 0,-2 1 0 0 0,2 2 0 0 0,-2-2 0 0 0,2 0 0 0 0,-1 2 0 0 0,1-3 0 0 0,-2 1 0 0 0,2 2 0 0 0,-2-3 0 0 0,2 1 0 0 0,-1 2 0 0 0,-4-3 0 0 0,1 1 0 0 0,0 2 0 0 0,-3 2 0 0 0,2-2 0 0 0,5-1 0 0 0,-1 2 0 0 0,2 2 0 0 0,-1 2 0 0 0,1 1 0 0 0,-2 1 0 0 0,-3 0 0 0 0,1 6 0 0 0,-2 2 0 0 0,3-1 0 0 0,-1-1 0 0 0,2-2 0 0 0,-1-1 0 0 0,-3 0 0 0 0,2 3 0 0 0,-2 1 0 0 0,3-1 0 0 0,4 0 0 0 0,-1-2 0 0 0,1-1 0 0 0,3-2 0 0 0,-2 0 0 0 0,1 5 0 0 0,-3 1 0 0 0,1 4 0 0 0,1 1 0 0 0,-1-2 0 0 0,1 3 0 0 0,2-2 0 0 0,2-1 0 0 0,3 2 0 0 0,-3-2 0 0 0,-1-1 0 0 0,1 2 0 0 0,2 5 0 0 0,-4-1 0 0 0,0 2 0 0 0,2-1 0 0 0,1-4 0 0 0,2 1 0 0 0,-4-1 0 0 0,0 2 0 0 0,1 3 0 0 0,-3 0 0 0 0,0 1 0 0 0,1-2 0 0 0,2 1 0 0 0,3 3 0 0 0,1 2 0 0 0,2 4 0 0 0,0 1 0 0 0,0-4 0 0 0,1 0 0 0 0,-1 0 0 0 0,1 2 0 0 0,-1 1 0 0 0,1 1 0 0 0,-10 1 0 0 0,-14 1 0 0 0,-11 0 0 0 0,-10 0 0 0 0,-7 1 0 0 0,-5-1 0 0 0,-1 0 0 0 0,-2 0 0 0 0,0 0 0 0 0,1 0 0 0 0,0 0 0 0 0,1 0 0 0 0,0 0 0 0 0,6 5 0 0 0,1 1 0 0 0,0 1 0 0 0,-2 2 0 0 0,0 1 0 0 0,3 3 0 0 0,0 0 0 0 0,4 1 0 0 0,0 0 0 0 0,-2-4 0 0 0,3 2 0 0 0,-2-1 0 0 0,3 2 0 0 0,0-1 0 0 0,1 3 0 0 0,-1-2 0 0 0,2 1 0 0 0,-2 5 0 0 0,-3 2 0 0 0,1 3 0 0 0,0 3 0 0 0,2 0 0 0 0,3 2 0 0 0,0-5 0 0 0,1-2 0 0 0,3 1 0 0 0,-3 1 0 0 0,-3 1 0 0 0,0 1 0 0 0,3 1 0 0 0,-2-4 0 0 0,1-1 0 0 0,-1 0 0 0 0,0 2 0 0 0,3 1 0 0 0,4 1 0 0 0,-3 1 0 0 0,1 1 0 0 0,1 0 0 0 0,-3 1 0 0 0,1-1 0 0 0,-4 1 0 0 0,1-1 0 0 0,-2 1 0 0 0,1-1 0 0 0,3 0 0 0 0,-2 1 0 0 0,1-1 0 0 0,3 0 0 0 0,2 0 0 0 0,-2 0 0 0 0,0 1 0 0 0,1-1 0 0 0,2 0 0 0 0,-3 0 0 0 0,0 0 0 0 0,2 1 0 0 0,1-1 0 0 0,-3 5 0 0 0,-1 2 0 0 0,2-1 0 0 0,-2-1 0 0 0,-1 3 0 0 0,2 6 0 0 0,-2 0 0 0 0,-1-2 0 0 0,3 1 0 0 0,3-1 0 0 0,1 2 0 0 0,-3 4 0 0 0,0-2 0 0 0,1-3 0 0 0,2 1 0 0 0,1-2 0 0 0,6 2 0 0 0,2 4 0 0 0,1-2 0 0 0,4 1 0 0 0,0-1 0 0 0,4 0 0 0 0,3-1 0 0 0,4-5 0 0 0,4-2 0 0 0,2 1 0 0 0,1-1 0 0 0,0-1 0 0 0,1-2 0 0 0,0-2 0 0 0,0-6 0 0 0,0-3 0 0 0,0 0 0 0 0,4-3 0 0 0,1-1 0 0 0,1-4 0 0 0,-2 2 0 0 0,3-3 0 0 0,1-3 0 0 0,-2-4 0 0 0,4-2 0 0 0,-1-2 0 0 0,-2-2 0 0 0,3 0 0 0 0,-1-1 0 0 0,-1 0 0 0 0,1-4 0 0 0,0-2 0 0 0,-1-4 0 0 0,-4-5 0 0 0,4 0 0 0 0,-1-2 0 0 0,-1-3 0 0 0,-1-2 0 0 0,-8-3 0 0 0,-2-1 0 0 0,-1-6 0 0 0,0-2 0 0 0,-3 1 0 0 0,-1 0 0 0 0,2 2 0 0 0,-4-4 0 0 0,2 0 0 0 0,-4-3 0 0 0,1-6 0 0 0,-3-4 0 0 0,-2-3 0 0 0,0-3 0 0 0,-1 4 0 0 0,-2-5 0 0 0,2 4 0 0 0,0 0 0 0 0,-3-1 0 0 0,-1 0 0 0 0,-3-2 0 0 0,-1-5 0 0 0,-2-2 0 0 0,0 0 0 0 0,0 0 0 0 0,0 2 0 0 0,-1 6 0 0 0,-4 3 0 0 0,-2 0 0 0 0,1-1 0 0 0,-4 0 0 0 0,-4-2 0 0 0,-6 3 0 0 0,2 2 0 0 0,-2-1 0 0 0,3-2 0 0 0,4 4 0 0 0,0 4 0 0 0,2 6 0 0 0,3 4 0 0 0,-3-2 0 0 0,2 1 0 0 0,1 1 0 0 0,3 2 0 0 0,2 2 0 0 0,1-5 0 0 0,-3 5 0 0 0,-1 2 0 0 0,0 1 0 0 0,2 1 0 0 0,0-1 0 0 0,-2 0 0 0 0,-1 0 0 0 0,0-1 0 0 0,2 0 0 0 0,2 0 0 0 0,1 0 0 0 0,-4 4 0 0 0,0 2 0 0 0,0 0 0 0 0,1-1 0 0 0,2-2 0 0 0,1-1 0 0 0,1-1 0 0 0,1-1 0 0 0,5 5 0 0 0,1 10 0 0 0,1 13 0 0 0,3 6 0 0 0,0 7 0 0 0,3 6 0 0 0,4 5 0 0 0,0 3 0 0 0,1-4 0 0 0,-3 0 0 0 0,2-4 0 0 0,-2-1 0 0 0,0-3 0 0 0,3 0 0 0 0,4-1 0 0 0,-3 0 0 0 0,1-1 0 0 0,1-3 0 0 0,-2 1 0 0 0,0-1 0 0 0,1-2 0 0 0,-2 2 0 0 0,0 0 0 0 0,3-2 0 0 0,-4 2 0 0 0,2 0 0 0 0,1-3 0 0 0,2-1 0 0 0,3 2 0 0 0,2 0 0 0 0,0-1 0 0 0,1-2 0 0 0,1 3 0 0 0,0 0 0 0 0,-1-1 0 0 0,1-2 0 0 0,-1-2 0 0 0,1-6 0 0 0,-1-2 0 0 0,0-1 0 0 0,0 1 0 0 0,1 1 0 0 0,-1 1 0 0 0,0 2 0 0 0,0 0 0 0 0,0 1 0 0 0,1-5 0 0 0,-1-1 0 0 0,0 0 0 0 0,0 2 0 0 0,1 0 0 0 0,-1-2 0 0 0,0-2 0 0 0,0 2 0 0 0,0 1 0 0 0,1 1 0 0 0,-1 2 0 0 0,0 2 0 0 0,0-1 0 0 0,1-3 0 0 0,-1-2 0 0 0,0 0 0 0 0,0 1 0 0 0,0 2 0 0 0,1 1 0 0 0,-1 1 0 0 0,0 0 0 0 0,5 1 0 0 0,2 1 0 0 0,-1-1 0 0 0,-1 0 0 0 0,-1-4 0 0 0,-2-3 0 0 0,4 1 0 0 0,1 6 0 0 0,0 3 0 0 0,-2 1 0 0 0,-2 0 0 0 0,-1-1 0 0 0,-1-1 0 0 0,0-1 0 0 0,-1 0 0 0 0,0-1 0 0 0,0 5 0 0 0,0 1 0 0 0,0 5 0 0 0,0 0 0 0 0,-5 3 0 0 0,-1 0 0 0 0,-4 1 0 0 0,-6 4 0 0 0,0-2 0 0 0,-7-3 0 0 0,-3-10 0 0 0,-8-5 0 0 0,-8-7 0 0 0,-5-7 0 0 0,-6-1 0 0 0,3-3 0 0 0,0 3 0 0 0,-2-2 0 0 0,-1 3 0 0 0,-1 3 0 0 0,-1 0 0 0 0,0 1 0 0 0,-2-2 0 0 0,1 2 0 0 0,0 2 0 0 0,-1 2 0 0 0,1 3 0 0 0,-1-2 0 0 0,1-2 0 0 0,0 2 0 0 0,-1 7 0 0 0,1 2 0 0 0,0 2 0 0 0,0-1 0 0 0,0 4 0 0 0,-1 1 0 0 0,1-2 0 0 0,0 4 0 0 0,0-1 0 0 0,0 3 0 0 0,-1-1 0 0 0,1-2 0 0 0,0 2 0 0 0,0 3 0 0 0,-1 5 0 0 0,1-2 0 0 0,0 1 0 0 0,5 3 0 0 0,1 1 0 0 0,0 2 0 0 0,-2 2 0 0 0,0 6 0 0 0,2 2 0 0 0,2 4 0 0 0,-2 6 0 0 0,-1 4 0 0 0,-2-1 0 0 0,3 1 0 0 0,1 2 0 0 0,4-4 0 0 0,0 6 0 0 0,3-3 0 0 0,4 6 0 0 0,3-3 0 0 0,3 5 0 0 0,8-3 0 0 0,2-2 0 0 0,0 1 0 0 0,0 5 0 0 0,-2 2 0 0 0,-1 0 0 0 0,-1 0 0 0 0,-2-2 0 0 0,0 5 0 0 0,0-5 0 0 0,5 2 0 0 0,1-4 0 0 0,0 3 0 0 0,3 0 0 0 0,6-5 0 0 0,-1-2 0 0 0,3-1 0 0 0,3 1 0 0 0,-1-4 0 0 0,-1-6 0 0 0,3 0 0 0 0,3-3 0 0 0,1-4 0 0 0,1-2 0 0 0,-3-3 0 0 0,4-2 0 0 0,2 0 0 0 0,1-6 0 0 0,0-2 0 0 0,-1-4 0 0 0,1-6 0 0 0,-1-4 0 0 0,0-3 0 0 0,-1-3 0 0 0,0-1 0 0 0,1-5 0 0 0,-1-3 0 0 0,5-4 0 0 0,1-4 0 0 0,1-6 0 0 0,-2-2 0 0 0,-2-3 0 0 0,0-7 0 0 0,3-10 0 0 0,1-5 0 0 0,-1-2 0 0 0,-1-2 0 0 0,-6-2 0 0 0,-3-6 0 0 0,-1-2 0 0 0,0 0 0 0 0,-3 1 0 0 0,0-4 0 0 0,0 1 0 0 0,3-4 0 0 0,-3 1 0 0 0,-1 2 0 0 0,-2 3 0 0 0,-5-3 0 0 0,0 1 0 0 0,-1 1 0 0 0,-4 3 0 0 0,-1-3 0 0 0,1-1 0 0 0,1 2 0 0 0,-2 2 0 0 0,-1 1 0 0 0,-2 2 0 0 0,-1 5 0 0 0,-2 3 0 0 0,1 0 0 0 0,-2 4 0 0 0,1-1 0 0 0,0 4 0 0 0,-1 4 0 0 0,1 4 0 0 0,0 3 0 0 0,0 2 0 0 0,0 2 0 0 0,0 0 0 0 0,0 1 0 0 0,0-1 0 0 0,-5 6 0 0 0,-1 0 0 0 0,0 0 0 0 0,1 9 0 0 0,1 10 0 0 0,-3 12 0 0 0,0 8 0 0 0,0 7 0 0 0,2 3 0 0 0,2 3 0 0 0,1 0 0 0 0,1 0 0 0 0,-4 0 0 0 0,-1 5 0 0 0,0 5 0 0 0,2 1 0 0 0,0 4 0 0 0,2 2 0 0 0,1 4 0 0 0,1 3 0 0 0,0 1 0 0 0,0 2 0 0 0,5 0 0 0 0,2 0 0 0 0,-1 0 0 0 0,-1 0 0 0 0,4 5 0 0 0,-1 1 0 0 0,0-5 0 0 0,-3 2 0 0 0,3 0 0 0 0,1 0 0 0 0,-2-6 0 0 0,2-3 0 0 0,1 1 0 0 0,-2 0 0 0 0,2 1 0 0 0,0 1 0 0 0,3 1 0 0 0,-1-4 0 0 0,3-1 0 0 0,-2-4 0 0 0,2-1 0 0 0,3-2 0 0 0,-1 0 0 0 0,1-2 0 0 0,2-3 0 0 0,-2-4 0 0 0,1-2 0 0 0,2-2 0 0 0,1-1 0 0 0,8-1 0 0 0,3-1 0 0 0,1 1 0 0 0,-1-5 0 0 0,-1-2 0 0 0,-1-4 0 0 0,-2-5 0 0 0,0-5 0 0 0,0-3 0 0 0,-1-2 0 0 0,0-2 0 0 0,0-1 0 0 0,0-5 0 0 0,0-6 0 0 0,0-1 0 0 0,0-3 0 0 0,1-4 0 0 0,-1-3 0 0 0,0-8 0 0 0,5-2 0 0 0,2-7 0 0 0,-1-4 0 0 0,4-6 0 0 0,0-8 0 0 0,-1 1 0 0 0,-8-5 0 0 0,-3 0 0 0 0,-2-5 0 0 0,-4-1 0 0 0,-2-2 0 0 0,2-5 0 0 0,-3 2 0 0 0,0-2 0 0 0,-2 3 0 0 0,-4-6 0 0 0,-4 0 0 0 0,-3 0 0 0 0,-2-1 0 0 0,3-7 0 0 0,1-3 0 0 0,-1 4 0 0 0,-1 2 0 0 0,4 1 0 0 0,0-1 0 0 0,-1 1 0 0 0,-6-2 0 0 0,-4 1 0 0 0,-2-1 0 0 0,1 4 0 0 0,1-3 0 0 0,6-2 0 0 0,1-1 0 0 0,2 0 0 0 0,3 4 0 0 0,1 3 0 0 0,-2 0 0 0 0,-1-2 0 0 0,-3 0 0 0 0,-2 8 0 0 0,-1 2 0 0 0,-1 4 0 0 0,5 4 0 0 0,1 2 0 0 0,0 3 0 0 0,-2 1 0 0 0,-1 1 0 0 0,-1 0 0 0 0,4 0 0 0 0,1 0 0 0 0,-1 5 0 0 0,-1 6 0 0 0,-7 1 0 0 0,-2 4 0 0 0,-1 3 0 0 0,0 3 0 0 0,1 3 0 0 0,2 2 0 0 0,1 1 0 0 0,5 0 0 0 0,2 1 0 0 0,-5 4 0 0 0,-2 11 0 0 0,-6 13 0 0 0,-2 10 0 0 0,1 9 0 0 0,1 5 0 0 0,2 4 0 0 0,-2 6 0 0 0,-1 2 0 0 0,1 4 0 0 0,-2 5 0 0 0,-1 9 0 0 0,2 5 0 0 0,3 2 0 0 0,1 4 0 0 0,-3 1 0 0 0,0 4 0 0 0,1 3 0 0 0,1 0 0 0 0,2-4 0 0 0,-3 1 0 0 0,-2 2 0 0 0,2-1 0 0 0,1 2 0 0 0,2 2 0 0 0,1-2 0 0 0,1 0 0 0 0,6 3 0 0 0,1 2 0 0 0,1-2 0 0 0,-2 0 0 0 0,-1 1 0 0 0,-2-3 0 0 0,-1 0 0 0 0,0 2 0 0 0,-1-3 0 0 0,0 1 0 0 0,0 1 0 0 0,-1-2 0 0 0,1 1 0 0 0,0-3 0 0 0,0 1 0 0 0,0 2 0 0 0,0-2 0 0 0,4 1 0 0 0,3-3 0 0 0,-1-3 0 0 0,-1-4 0 0 0,3-3 0 0 0,1 2 0 0 0,-2 0 0 0 0,-2 0 0 0 0,-1-3 0 0 0,-2-1 0 0 0,-1-1 0 0 0,-1-1 0 0 0,0 0 0 0 0,4-1 0 0 0,2-4 0 0 0,5-3 0 0 0,0-3 0 0 0,-2-6 0 0 0,3 0 0 0 0,-1-1 0 0 0,2-4 0 0 0,0-2 0 0 0,-3-2 0 0 0,1-1 0 0 0,0-2 0 0 0,2 0 0 0 0,-1 0 0 0 0,2-5 0 0 0,4-2 0 0 0,3 1 0 0 0,4 1 0 0 0,1-3 0 0 0,2-1 0 0 0,0-2 0 0 0,6-11 0 0 0,6-9 0 0 0,6-10 0 0 0,-4-3 0 0 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13113 12294 16383 0 0,'-4'-5'0'0'0,"-3"-6"0"0"0,-4-2 0 0 0,-5-3 0 0 0,-5 1 0 0 0,-3 4 0 0 0,-3-2 0 0 0,-1 1 0 0 0,-1 4 0 0 0,0-3 0 0 0,0 1 0 0 0,0 2 0 0 0,0-2 0 0 0,0 0 0 0 0,1 3 0 0 0,0 1 0 0 0,-1 3 0 0 0,1 1 0 0 0,0 1 0 0 0,0 1 0 0 0,0 1 0 0 0,-1-1 0 0 0,1 5 0 0 0,0 2 0 0 0,0-1 0 0 0,0-1 0 0 0,-1 4 0 0 0,1-1 0 0 0,0 0 0 0 0,0-3 0 0 0,-1 3 0 0 0,1 0 0 0 0,0-1 0 0 0,0 3 0 0 0,0 0 0 0 0,-1 3 0 0 0,-4-1 0 0 0,-1 2 0 0 0,-1 4 0 0 0,2-1 0 0 0,2 1 0 0 0,0 3 0 0 0,2 1 0 0 0,0 4 0 0 0,1 0 0 0 0,0 2 0 0 0,0 0 0 0 0,0 1 0 0 0,0 0 0 0 0,0 4 0 0 0,5 2 0 0 0,1 0 0 0 0,0 3 0 0 0,-2 0 0 0 0,4 3 0 0 0,1 5 0 0 0,2-2 0 0 0,1 3 0 0 0,2 1 0 0 0,-1 4 0 0 0,2-4 0 0 0,3 6 0 0 0,-1-3 0 0 0,1 1 0 0 0,2 0 0 0 0,3 1 0 0 0,2-3 0 0 0,1-1 0 0 0,1 1 0 0 0,2 1 0 0 0,-1 2 0 0 0,5-3 0 0 0,2-1 0 0 0,0 1 0 0 0,-2-3 0 0 0,3 0 0 0 0,1-3 0 0 0,-2 0 0 0 0,3 3 0 0 0,0-3 0 0 0,3 2 0 0 0,4-3 0 0 0,4 1 0 0 0,3-1 0 0 0,2 0 0 0 0,2 3 0 0 0,1-1 0 0 0,5 1 0 0 0,1-3 0 0 0,5-3 0 0 0,5-4 0 0 0,-1-4 0 0 0,3-2 0 0 0,-3-1 0 0 0,1-1 0 0 0,3 0 0 0 0,-3-6 0 0 0,2-1 0 0 0,1 1 0 0 0,8-4 0 0 0,3-4 0 0 0,2-1 0 0 0,0-2 0 0 0,-1-7 0 0 0,-1-5 0 0 0,-1-2 0 0 0,-1-1 0 0 0,0-4 0 0 0,-1-1 0 0 0,1-4 0 0 0,-1-4 0 0 0,-5-4 0 0 0,-1-4 0 0 0,-4-1 0 0 0,-6-2 0 0 0,0-1 0 0 0,-6 0 0 0 0,-5 0 0 0 0,3-5 0 0 0,1-1 0 0 0,-1-5 0 0 0,-1 1 0 0 0,-1-4 0 0 0,-1-4 0 0 0,0 2 0 0 0,-5-1 0 0 0,2-3 0 0 0,3-3 0 0 0,-5-1 0 0 0,4-2 0 0 0,-3-1 0 0 0,-1-1 0 0 0,0 0 0 0 0,1-4 0 0 0,1 2 0 0 0,1 3 0 0 0,1 0 0 0 0,-1 1 0 0 0,-3 0 0 0 0,-2-1 0 0 0,0 1 0 0 0,2-1 0 0 0,-4-1 0 0 0,0 1 0 0 0,-4 0 0 0 0,0-1 0 0 0,-2 1 0 0 0,1 4 0 0 0,3 2 0 0 0,-2 4 0 0 0,1 6 0 0 0,3-1 0 0 0,-2 3 0 0 0,0 2 0 0 0,3 3 0 0 0,2 2 0 0 0,-3 2 0 0 0,0 0 0 0 0,1 1 0 0 0,3 1 0 0 0,1-1 0 0 0,-4 0 0 0 0,1 0 0 0 0,0 5 0 0 0,-4 2 0 0 0,1-2 0 0 0,1 5 0 0 0,3 0 0 0 0,1 2 0 0 0,3 1 0 0 0,5-4 0 0 0,2 3 0 0 0,1-1 0 0 0,-2 2 0 0 0,-1 3 0 0 0,-1 5 0 0 0,-1 3 0 0 0,-1 2 0 0 0,-1-4 0 0 0,0 0 0 0 0,0 1 0 0 0,0 1 0 0 0,0 1 0 0 0,0 1 0 0 0,0 1 0 0 0,-5-4 0 0 0,-1-1 0 0 0,-9 0 0 0 0,-8-3 0 0 0,-8-1 0 0 0,-9 2 0 0 0,-7 2 0 0 0,-6 2 0 0 0,-2 2 0 0 0,-3 6 0 0 0,0 2 0 0 0,0 1 0 0 0,1-2 0 0 0,-1-1 0 0 0,1 3 0 0 0,1 1 0 0 0,4 3 0 0 0,2 1 0 0 0,0 2 0 0 0,-1-1 0 0 0,-2 2 0 0 0,-1-1 0 0 0,4 1 0 0 0,1 4 0 0 0,-1-2 0 0 0,3 1 0 0 0,0 2 0 0 0,-1 3 0 0 0,-2 2 0 0 0,2 1 0 0 0,0 2 0 0 0,-1 0 0 0 0,3 1 0 0 0,-1 0 0 0 0,-1 4 0 0 0,-3 2 0 0 0,-2 0 0 0 0,-1 3 0 0 0,4 0 0 0 0,0 3 0 0 0,-1 5 0 0 0,0-2 0 0 0,-3 2 0 0 0,0-2 0 0 0,4 1 0 0 0,0 3 0 0 0,5 2 0 0 0,-1-3 0 0 0,4 2 0 0 0,-1 0 0 0 0,2 3 0 0 0,4 1 0 0 0,-2 2 0 0 0,-4 1 0 0 0,1 0 0 0 0,2 1 0 0 0,-1 0 0 0 0,2 0 0 0 0,2-5 0 0 0,3 3 0 0 0,-2 1 0 0 0,0 2 0 0 0,1-5 0 0 0,7-1 0 0 0,4-1 0 0 0,0 1 0 0 0,5 2 0 0 0,6-5 0 0 0,0 0 0 0 0,2 1 0 0 0,3 2 0 0 0,3-4 0 0 0,3 0 0 0 0,1-3 0 0 0,1-5 0 0 0,1 0 0 0 0,0-1 0 0 0,4-3 0 0 0,2-2 0 0 0,0-3 0 0 0,3-2 0 0 0,0-5 0 0 0,4-2 0 0 0,-2-1 0 0 0,3-3 0 0 0,4-5 0 0 0,3-4 0 0 0,-2-5 0 0 0,0-2 0 0 0,2-6 0 0 0,2-3 0 0 0,1-5 0 0 0,2-5 0 0 0,1-5 0 0 0,-4-2 0 0 0,-2-4 0 0 0,-4 0 0 0 0,-5-6 0 0 0,0-2 0 0 0,-3-4 0 0 0,-2-5 0 0 0,-3-4 0 0 0,-6-4 0 0 0,-4-2 0 0 0,-1-2 0 0 0,-4 0 0 0 0,0 0 0 0 0,-4-6 0 0 0,-3 0 0 0 0,1 0 0 0 0,-2 1 0 0 0,-3-3 0 0 0,-2 0 0 0 0,-2 2 0 0 0,-1-4 0 0 0,-2 1 0 0 0,0 1 0 0 0,-1-2 0 0 0,1 1 0 0 0,-1 1 0 0 0,1 3 0 0 0,0-3 0 0 0,0 1 0 0 0,0 0 0 0 0,-5 3 0 0 0,-6 1 0 0 0,-2 2 0 0 0,-3 1 0 0 0,2 1 0 0 0,-3-1 0 0 0,2 6 0 0 0,-1 1 0 0 0,-2 0 0 0 0,1 4 0 0 0,-1 4 0 0 0,3 5 0 0 0,-2-1 0 0 0,3 2 0 0 0,-1 1 0 0 0,2 2 0 0 0,-2 3 0 0 0,-3 0 0 0 0,2 2 0 0 0,-2-1 0 0 0,3 2 0 0 0,3-1 0 0 0,0 5 0 0 0,1 1 0 0 0,3 0 0 0 0,2 9 0 0 0,8 5 0 0 0,3 11 0 0 0,5 3 0 0 0,7 1 0 0 0,-1 5 0 0 0,3-1 0 0 0,2 4 0 0 0,3-2 0 0 0,1-2 0 0 0,3-4 0 0 0,0 3 0 0 0,0-2 0 0 0,1-1 0 0 0,0-2 0 0 0,-1-2 0 0 0,1-1 0 0 0,-1-2 0 0 0,1 0 0 0 0,-1 0 0 0 0,0 0 0 0 0,0-1 0 0 0,0 1 0 0 0,1 0 0 0 0,-1 0 0 0 0,0 0 0 0 0,0 0 0 0 0,1 0 0 0 0,-1 0 0 0 0,0-5 0 0 0,0-2 0 0 0,0 1 0 0 0,1-3 0 0 0,-1-1 0 0 0,0 2 0 0 0,0-3 0 0 0,1 0 0 0 0,-1 3 0 0 0,0-3 0 0 0,0 1 0 0 0,0 2 0 0 0,1 3 0 0 0,-1-4 0 0 0,0 1 0 0 0,0 1 0 0 0,1 3 0 0 0,4 0 0 0 0,1 3 0 0 0,0 0 0 0 0,0 1 0 0 0,-3 0 0 0 0,0 0 0 0 0,-2 1 0 0 0,0-1 0 0 0,-1 0 0 0 0,0 0 0 0 0,5 5 0 0 0,1 2 0 0 0,0-1 0 0 0,-1-1 0 0 0,-1 3 0 0 0,-2 1 0 0 0,-1-2 0 0 0,0-2 0 0 0,-1-1 0 0 0,0-2 0 0 0,0 3 0 0 0,0 2 0 0 0,-9-1 0 0 0,-9-7 0 0 0,-10-2 0 0 0,-10-1 0 0 0,-3-5 0 0 0,-5 0 0 0 0,-3 0 0 0 0,-4-2 0 0 0,-2 1 0 0 0,-1 1 0 0 0,0 3 0 0 0,-2 2 0 0 0,1 2 0 0 0,1 1 0 0 0,-1 1 0 0 0,0 1 0 0 0,1-1 0 0 0,0 5 0 0 0,-1 2 0 0 0,1 4 0 0 0,0 1 0 0 0,0 2 0 0 0,0 5 0 0 0,0 2 0 0 0,-1 4 0 0 0,1 2 0 0 0,0 1 0 0 0,0 1 0 0 0,-1 0 0 0 0,1 0 0 0 0,0 0 0 0 0,5-1 0 0 0,1 6 0 0 0,0 0 0 0 0,-2 5 0 0 0,0 6 0 0 0,-3-1 0 0 0,0 2 0 0 0,0 3 0 0 0,-2-2 0 0 0,1 0 0 0 0,0 2 0 0 0,-1 3 0 0 0,5 1 0 0 0,2 2 0 0 0,5 1 0 0 0,0 0 0 0 0,3 1 0 0 0,4 0 0 0 0,4-1 0 0 0,2 6 0 0 0,3 1 0 0 0,1 0 0 0 0,-4-2 0 0 0,-2-1 0 0 0,1 4 0 0 0,0 0 0 0 0,2-2 0 0 0,1 0 0 0 0,1-2 0 0 0,1-2 0 0 0,5-1 0 0 0,1 0 0 0 0,1-1 0 0 0,3 0 0 0 0,0 0 0 0 0,3-4 0 0 0,-1-2 0 0 0,3-5 0 0 0,-1-5 0 0 0,1 1 0 0 0,4-3 0 0 0,2-2 0 0 0,4-3 0 0 0,1-2 0 0 0,2-2 0 0 0,0 0 0 0 0,6-6 0 0 0,1-2 0 0 0,5 1 0 0 0,0-4 0 0 0,-2-5 0 0 0,2-4 0 0 0,-1-5 0 0 0,3-6 0 0 0,-1-4 0 0 0,-3-1 0 0 0,1-4 0 0 0,0-4 0 0 0,2-5 0 0 0,0 1 0 0 0,-4-2 0 0 0,-2-5 0 0 0,2-5 0 0 0,0 0 0 0 0,-2-6 0 0 0,-2-6 0 0 0,-2-4 0 0 0,-1-5 0 0 0,-6-3 0 0 0,-2-1 0 0 0,-5-7 0 0 0,0-1 0 0 0,-4-4 0 0 0,2-1 0 0 0,-3 3 0 0 0,-2-3 0 0 0,1-3 0 0 0,-1 0 0 0 0,-3 3 0 0 0,-1 0 0 0 0,-3 0 0 0 0,3 4 0 0 0,1-2 0 0 0,-1 1 0 0 0,-1 1 0 0 0,-2-1 0 0 0,-2 0 0 0 0,0 1 0 0 0,-1-1 0 0 0,0-1 0 0 0,5 3 0 0 0,1 2 0 0 0,0 7 0 0 0,-2-2 0 0 0,0 5 0 0 0,-2 5 0 0 0,-6 2 0 0 0,-2 3 0 0 0,0 5 0 0 0,1 3 0 0 0,1-2 0 0 0,-3 1 0 0 0,-1 0 0 0 0,2 3 0 0 0,1 1 0 0 0,1 1 0 0 0,-2 1 0 0 0,-2 11 0 0 0,2 12 0 0 0,1 13 0 0 0,2 9 0 0 0,1 8 0 0 0,1 3 0 0 0,1 8 0 0 0,0 2 0 0 0,1 0 0 0 0,-1-2 0 0 0,0 3 0 0 0,0 0 0 0 0,1 3 0 0 0,-1 4 0 0 0,0 4 0 0 0,-5 8 0 0 0,-1 4 0 0 0,-1-4 0 0 0,2-1 0 0 0,2-2 0 0 0,1 1 0 0 0,1 4 0 0 0,0 3 0 0 0,1 0 0 0 0,0-1 0 0 0,1-2 0 0 0,4 0 0 0 0,1-2 0 0 0,1 0 0 0 0,2 0 0 0 0,1-1 0 0 0,-1 1 0 0 0,1-1 0 0 0,1 0 0 0 0,-3 0 0 0 0,3 1 0 0 0,-1-1 0 0 0,2-4 0 0 0,1-2 0 0 0,-4 0 0 0 0,3 2 0 0 0,3 1 0 0 0,0-4 0 0 0,1 0 0 0 0,-1-4 0 0 0,1-5 0 0 0,3 1 0 0 0,-2-2 0 0 0,1-3 0 0 0,2-3 0 0 0,-2-2 0 0 0,1-6 0 0 0,1-3 0 0 0,-2 0 0 0 0,0 1 0 0 0,3-4 0 0 0,1 0 0 0 0,3 2 0 0 0,2-3 0 0 0,0-5 0 0 0,1-4 0 0 0,-4 1 0 0 0,-2-1 0 0 0,1-2 0 0 0,1-8 0 0 0,1-2 0 0 0,1-7 0 0 0,1-1 0 0 0,1-4 0 0 0,0-3 0 0 0,0-4 0 0 0,1-4 0 0 0,-1-6 0 0 0,6-7 0 0 0,0-7 0 0 0,1-5 0 0 0,-7-9 0 0 0,-3-8 0 0 0,-5-2 0 0 0,-2-3 0 0 0,-4-5 0 0 0,-4-2 0 0 0,-4 2 0 0 0,2-5 0 0 0,0 3 0 0 0,3 0 0 0 0,-1-1 0 0 0,-1-1 0 0 0,2-1 0 0 0,-1 0 0 0 0,-1-6 0 0 0,-3-2 0 0 0,-3 0 0 0 0,4 2 0 0 0,0-5 0 0 0,-1 1 0 0 0,-2 1 0 0 0,-1 2 0 0 0,-1 2 0 0 0,-1 1 0 0 0,-1 1 0 0 0,-5 2 0 0 0,-1-1 0 0 0,-1-4 0 0 0,2 3 0 0 0,-4 2 0 0 0,1 1 0 0 0,0 0 0 0 0,-2-1 0 0 0,0 6 0 0 0,2 5 0 0 0,-2 1 0 0 0,0 3 0 0 0,2 4 0 0 0,-3 4 0 0 0,1-3 0 0 0,2 5 0 0 0,3 2 0 0 0,1 3 0 0 0,2-1 0 0 0,2 6 0 0 0,-5 5 0 0 0,-1 1 0 0 0,0 3 0 0 0,2 4 0 0 0,1 2 0 0 0,1 3 0 0 0,1 2 0 0 0,0 1 0 0 0,1 0 0 0 0,0 0 0 0 0,1 1 0 0 0,-1-1 0 0 0,0 0 0 0 0,-4 5 0 0 0,-3 1 0 0 0,6 10 0 0 0,2 11 0 0 0,2 11 0 0 0,0 8 0 0 0,-1 6 0 0 0,0 4 0 0 0,-1 7 0 0 0,0 6 0 0 0,-6 7 0 0 0,-1-1 0 0 0,0 2 0 0 0,1 2 0 0 0,1 2 0 0 0,2 6 0 0 0,0 3 0 0 0,2-5 0 0 0,-5 3 0 0 0,-1-4 0 0 0,0 3 0 0 0,2 0 0 0 0,0 6 0 0 0,2 0 0 0 0,1 0 0 0 0,1 2 0 0 0,5 0 0 0 0,1-2 0 0 0,1 2 0 0 0,-2 0 0 0 0,-2-2 0 0 0,0-3 0 0 0,-7 3 0 0 0,-2-1 0 0 0,0 4 0 0 0,1 0 0 0 0,1-2 0 0 0,2 6 0 0 0,0 2 0 0 0,2 1 0 0 0,5-1 0 0 0,1 0 0 0 0,0-2 0 0 0,0 1 0 0 0,-3-3 0 0 0,0 2 0 0 0,-2-3 0 0 0,-1 2 0 0 0,5-1 0 0 0,1 1 0 0 0,0-1 0 0 0,-1 1 0 0 0,-2-1 0 0 0,4 1 0 0 0,0-1 0 0 0,0 1 0 0 0,3-1 0 0 0,-1-3 0 0 0,-1 1 0 0 0,3-1 0 0 0,-1-3 0 0 0,3 3 0 0 0,4-1 0 0 0,-1-7 0 0 0,2-3 0 0 0,2-3 0 0 0,3 1 0 0 0,-3-1 0 0 0,1-3 0 0 0,0-2 0 0 0,-2-3 0 0 0,0-5 0 0 0,1-4 0 0 0,3-4 0 0 0,2-3 0 0 0,6-5 0 0 0,7-8 0 0 0,8-6 0 0 0,9-14 0 0 0,11-17 0 0 0,12-23 0 0 0,4-19 0 0 0,-14 1 0 0 0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26173 10578 16383 0 0,'-5'5'0'0'0,"-6"6"0"0"0,-6 1 0 0 0,-1 4 0 0 0,-1 4 0 0 0,-3 3 0 0 0,-2 2 0 0 0,-2 7 0 0 0,-6 8 0 0 0,-2 11 0 0 0,-1 6 0 0 0,2 9 0 0 0,0 6 0 0 0,3 2 0 0 0,0 7 0 0 0,-4 3 0 0 0,0 3 0 0 0,-5 1 0 0 0,-1-1 0 0 0,-2 5 0 0 0,-4 1 0 0 0,-4-2 0 0 0,-3 4 0 0 0,-2 0 0 0 0,-1 3 0 0 0,-1-1 0 0 0,0 2 0 0 0,-1-1 0 0 0,-4 7 0 0 0,-1 0 0 0 0,0 0 0 0 0,2-1 0 0 0,1-1 0 0 0,1 2 0 0 0,2-3 0 0 0,0 1 0 0 0,0-3 0 0 0,1-4 0 0 0,5-4 0 0 0,1-3 0 0 0,0-2 0 0 0,3-2 0 0 0,6-1 0 0 0,-1 0 0 0 0,2 4 0 0 0,4 3 0 0 0,-2-1 0 0 0,0-1 0 0 0,3-1 0 0 0,1-1 0 0 0,3-1 0 0 0,1-1 0 0 0,1 0 0 0 0,1-1 0 0 0,5 1 0 0 0,2-1 0 0 0,-1 0 0 0 0,-1-4 0 0 0,3-2 0 0 0,1 1 0 0 0,-2-9 0 0 0,3-16 0 0 0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22913 11277 16383 0 0,'5'4'0'0'0,"6"8"0"0"0,6 5 0 0 0,10 10 0 0 0,15 19 0 0 0,14 17 0 0 0,12 11 0 0 0,10 13 0 0 0,5 6 0 0 0,8 1 0 0 0,2 0 0 0 0,6 2 0 0 0,9 5 0 0 0,6 4 0 0 0,2-2 0 0 0,1 2 0 0 0,9 1 0 0 0,8 2 0 0 0,-1 2 0 0 0,2 2 0 0 0,-3-4 0 0 0,-5-2 0 0 0,0 1 0 0 0,-2 2 0 0 0,-4 1 0 0 0,-2-4 0 0 0,-8-5 0 0 0,-3-1 0 0 0,-6-8 0 0 0,-6 0 0 0 0,1-2 0 0 0,-8-6 0 0 0,-4 2 0 0 0,-6-4 0 0 0,-13-7 0 0 0,-8-1 0 0 0,-8-5 0 0 0,-9 7 0 0 0,-10-1 0 0 0,-12 1 0 0 0,-8-2 0 0 0,-6-15 0 0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530854-DAA3-E293-D2A9-089DFAB8A8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EE86A37-ABF3-D800-EA6F-B96BC42E51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841432-50A4-C337-8D80-9C6843BF93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0B643-6C58-446B-9C3F-A6834D7629FE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381D1F-D4E9-EE20-BB7F-D1206BA616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98135D-6902-1C1B-A439-75F7491161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18F91-C84C-421D-9541-E6E6231DC3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0617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A86B94-08CD-858B-BEE6-A24655BF1F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BD808E-3852-395E-D4FB-6AFF10B2C5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74CB02-62A8-F93F-ACA3-FB012B101D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0B643-6C58-446B-9C3F-A6834D7629FE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A52E68-DDE5-08DB-E8EC-AB895353A4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97881B-47DA-340B-9673-0D1C6F992A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18F91-C84C-421D-9541-E6E6231DC3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50805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B84189-371D-9D5B-CF6D-0A6E58BD16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2F9454-C6F5-EBF7-6AC1-F6A223111F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40FF15-70E4-840C-D96D-EFA877FE92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0B643-6C58-446B-9C3F-A6834D7629FE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90488C-93D7-6C45-8205-A3BE06D833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5291A2-98C5-0607-62A0-2AFE8B43C4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18F91-C84C-421D-9541-E6E6231DC3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66488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484891-8C84-38ED-1A87-EE5066C90F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3DAA69-4169-CDEE-7CC0-1423E82BF70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DAB190-C89E-677F-F0FD-BC34751393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CE7F4B-17C8-4C8B-E3E3-37E22917FD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0B643-6C58-446B-9C3F-A6834D7629FE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76E683-8419-E6F9-6478-27E325E25A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C961B3-605D-1ED9-19A4-39034D3781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18F91-C84C-421D-9541-E6E6231DC3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58516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35E666-3A51-2988-D380-99B6C55F04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C06156-258B-1479-B2FE-877B243C94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3F7BC1-EC8A-9C7C-AE98-86127D739D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35800F-1A21-EE7E-841D-9392872196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19347AA-1B66-541F-4ECB-B130935876C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F7C4397-9E8D-FBF7-0C3B-3F5A42B63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0B643-6C58-446B-9C3F-A6834D7629FE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1887614-62D8-0C2C-1D2A-B523F12B94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68A8B3E-7BE0-BCC7-6162-880FA0D1C9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18F91-C84C-421D-9541-E6E6231DC3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0173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532011-8353-7030-6BF8-69389D613F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38E4B5-A12A-2A62-3AC5-DFF7F50330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0B643-6C58-446B-9C3F-A6834D7629FE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145785-EB9D-1918-9DD3-5F51EA6DE3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79324B-6E07-3489-703D-8E08D7018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18F91-C84C-421D-9541-E6E6231DC3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50142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6FDA92F-54DA-66E0-1D25-DC1F4B3D2F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0B643-6C58-446B-9C3F-A6834D7629FE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25A80CB-0C2A-37FD-F726-6F25D7E2A0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DBC429-F0D9-C5D9-BE6D-857AB0A8D7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18F91-C84C-421D-9541-E6E6231DC3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70387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3A5F4A-5737-CB66-EB69-2C18F8BDA2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251CB0-8723-0DAF-9AFE-37693EFA1D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FF9EEA-97B8-2081-3B88-A05C1818B2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4F3B357-A830-E48D-54AC-4A92728FCF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0B643-6C58-446B-9C3F-A6834D7629FE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D57726-941F-F511-7187-7D3065F0F5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5E8616-F9ED-B4CC-462C-A0984F7E9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18F91-C84C-421D-9541-E6E6231DC3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4914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6252B4-BBA8-EF68-664E-B4921A4A5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BFF1666-BF02-4442-8901-66A74CDDF9C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362BC3-6F89-5BFE-0965-14F92E5A31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694572-0916-3DAE-33F1-1EDC45D46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0B643-6C58-446B-9C3F-A6834D7629FE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C24EB9-EA14-74F2-D354-9E894CD061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FC4DC3-221F-55CC-E808-D888E0B56F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18F91-C84C-421D-9541-E6E6231DC3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861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5EE1B3-5E97-CC99-D817-592D2F7230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BCAA60-2C92-9E03-9C1C-9C404CB74C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909E19-8A2D-F70B-4A8C-BEAF61CF87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0B643-6C58-446B-9C3F-A6834D7629FE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D32C7C-840C-BE46-7F3C-A92D871DF1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B0F4AC-F0E7-2D6A-706E-778F63AF3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18F91-C84C-421D-9541-E6E6231DC3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96502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09EAE31-C64A-2532-8FD6-3BB2C965001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22B5710-D768-A152-2791-56EC72CB0F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054462-97DE-8270-5E28-8BD23D8096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0B643-6C58-446B-9C3F-A6834D7629FE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C45EBC-D31F-BE67-BE9C-F20671E00F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E4A95B-167D-5601-E928-BB7CD315E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18F91-C84C-421D-9541-E6E6231DC3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28061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42F8E95-E0FE-087D-0B05-8B572B06E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50CAD6-F55F-B152-AD55-46080B8357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3580F6-2E2E-EAEF-3498-952FBA2B4E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550B643-6C58-446B-9C3F-A6834D7629FE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94CB20-46D5-4444-4DB0-AD6FEDE14C7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B3ABB1-4E55-644C-F883-14F3F8A670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5018F91-C84C-421D-9541-E6E6231DC3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67217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customXml" Target="../ink/ink3.xml"/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2.xml"/><Relationship Id="rId5" Type="http://schemas.openxmlformats.org/officeDocument/2006/relationships/image" Target="../media/image4.png"/><Relationship Id="rId4" Type="http://schemas.openxmlformats.org/officeDocument/2006/relationships/customXml" Target="../ink/ink1.xml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customXml" Target="../ink/ink6.xml"/><Relationship Id="rId13" Type="http://schemas.openxmlformats.org/officeDocument/2006/relationships/image" Target="../media/image12.png"/><Relationship Id="rId18" Type="http://schemas.openxmlformats.org/officeDocument/2006/relationships/customXml" Target="../ink/ink11.xml"/><Relationship Id="rId3" Type="http://schemas.openxmlformats.org/officeDocument/2006/relationships/image" Target="../media/image7.png"/><Relationship Id="rId7" Type="http://schemas.openxmlformats.org/officeDocument/2006/relationships/image" Target="../media/image9.png"/><Relationship Id="rId12" Type="http://schemas.openxmlformats.org/officeDocument/2006/relationships/customXml" Target="../ink/ink8.xml"/><Relationship Id="rId17" Type="http://schemas.openxmlformats.org/officeDocument/2006/relationships/image" Target="../media/image14.png"/><Relationship Id="rId2" Type="http://schemas.openxmlformats.org/officeDocument/2006/relationships/image" Target="../media/image1.png"/><Relationship Id="rId16" Type="http://schemas.openxmlformats.org/officeDocument/2006/relationships/customXml" Target="../ink/ink10.xml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5.xml"/><Relationship Id="rId11" Type="http://schemas.openxmlformats.org/officeDocument/2006/relationships/image" Target="../media/image11.png"/><Relationship Id="rId5" Type="http://schemas.openxmlformats.org/officeDocument/2006/relationships/image" Target="../media/image8.png"/><Relationship Id="rId15" Type="http://schemas.openxmlformats.org/officeDocument/2006/relationships/image" Target="../media/image13.png"/><Relationship Id="rId10" Type="http://schemas.openxmlformats.org/officeDocument/2006/relationships/customXml" Target="../ink/ink7.xml"/><Relationship Id="rId19" Type="http://schemas.openxmlformats.org/officeDocument/2006/relationships/image" Target="../media/image15.png"/><Relationship Id="rId4" Type="http://schemas.openxmlformats.org/officeDocument/2006/relationships/customXml" Target="../ink/ink4.xml"/><Relationship Id="rId9" Type="http://schemas.openxmlformats.org/officeDocument/2006/relationships/image" Target="../media/image10.png"/><Relationship Id="rId14" Type="http://schemas.openxmlformats.org/officeDocument/2006/relationships/customXml" Target="../ink/ink9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customXml" Target="../ink/ink14.xml"/><Relationship Id="rId13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18.png"/><Relationship Id="rId12" Type="http://schemas.openxmlformats.org/officeDocument/2006/relationships/customXml" Target="../ink/ink16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13.xml"/><Relationship Id="rId11" Type="http://schemas.openxmlformats.org/officeDocument/2006/relationships/image" Target="../media/image20.png"/><Relationship Id="rId5" Type="http://schemas.openxmlformats.org/officeDocument/2006/relationships/image" Target="../media/image17.png"/><Relationship Id="rId10" Type="http://schemas.openxmlformats.org/officeDocument/2006/relationships/customXml" Target="../ink/ink15.xml"/><Relationship Id="rId4" Type="http://schemas.openxmlformats.org/officeDocument/2006/relationships/customXml" Target="../ink/ink12.xml"/><Relationship Id="rId9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911695F-DB56-3ECD-1F24-2FDAB878CC59}"/>
              </a:ext>
            </a:extLst>
          </p:cNvPr>
          <p:cNvSpPr txBox="1"/>
          <p:nvPr/>
        </p:nvSpPr>
        <p:spPr>
          <a:xfrm>
            <a:off x="1398" y="755975"/>
            <a:ext cx="609460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Monday</a:t>
            </a:r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 </a:t>
            </a:r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23rd</a:t>
            </a:r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 September 2024</a:t>
            </a:r>
            <a:endParaRPr lang="en-GB" sz="4000" u="sng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E3B162E-795D-1912-962B-BF08F3D142D7}"/>
              </a:ext>
            </a:extLst>
          </p:cNvPr>
          <p:cNvSpPr txBox="1"/>
          <p:nvPr/>
        </p:nvSpPr>
        <p:spPr>
          <a:xfrm>
            <a:off x="0" y="1609993"/>
            <a:ext cx="620365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Handwriting</a:t>
            </a:r>
            <a:endParaRPr lang="en-GB" sz="40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8200B27-4C50-693F-D12F-FE40FE3419F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01" t="61651" r="17844" b="14251"/>
          <a:stretch/>
        </p:blipFill>
        <p:spPr>
          <a:xfrm>
            <a:off x="0" y="4313694"/>
            <a:ext cx="12192000" cy="254430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8CDE68A-331D-7F4E-AEF8-14FBC9C97B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432" y="2383730"/>
            <a:ext cx="2095682" cy="1729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8541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4EB0B5F-8818-8D33-6657-78BC8C94537A}"/>
              </a:ext>
            </a:extLst>
          </p:cNvPr>
          <p:cNvSpPr txBox="1"/>
          <p:nvPr/>
        </p:nvSpPr>
        <p:spPr>
          <a:xfrm>
            <a:off x="1398" y="755975"/>
            <a:ext cx="609460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Tuesday 24th September 2024</a:t>
            </a:r>
            <a:endParaRPr lang="en-GB" sz="4000" u="sng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F953BD-162C-976A-21A3-F3ACFC5DD616}"/>
              </a:ext>
            </a:extLst>
          </p:cNvPr>
          <p:cNvSpPr txBox="1"/>
          <p:nvPr/>
        </p:nvSpPr>
        <p:spPr>
          <a:xfrm>
            <a:off x="0" y="1609993"/>
            <a:ext cx="620365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Handwriting</a:t>
            </a:r>
            <a:endParaRPr lang="en-GB" sz="4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CA6369F-FBA0-7216-9192-E3C0CD6CA6D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01" t="61651" r="17844" b="14251"/>
          <a:stretch/>
        </p:blipFill>
        <p:spPr>
          <a:xfrm>
            <a:off x="0" y="4313694"/>
            <a:ext cx="12192000" cy="25443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64AED39-127C-CB23-E854-126C6F81B4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380" y="2544306"/>
            <a:ext cx="2537680" cy="1318374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23815604-3160-100F-8FF6-2B0D600BFF19}"/>
                  </a:ext>
                </a:extLst>
              </p14:cNvPr>
              <p14:cNvContentPartPr/>
              <p14:nvPr/>
            </p14:nvContentPartPr>
            <p14:xfrm>
              <a:off x="301570" y="5066767"/>
              <a:ext cx="2422303" cy="1058593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23815604-3160-100F-8FF6-2B0D600BFF19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83574" y="5048776"/>
                <a:ext cx="2457936" cy="109421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5A8761A3-4C7A-4B18-26B2-FD8E1C0A87F3}"/>
                  </a:ext>
                </a:extLst>
              </p14:cNvPr>
              <p14:cNvContentPartPr/>
              <p14:nvPr/>
            </p14:nvContentPartPr>
            <p14:xfrm>
              <a:off x="3827179" y="5107320"/>
              <a:ext cx="2368443" cy="946095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5A8761A3-4C7A-4B18-26B2-FD8E1C0A87F3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809542" y="5089686"/>
                <a:ext cx="2404078" cy="98172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C7F56528-FD4C-2995-E888-91EC3217B512}"/>
                  </a:ext>
                </a:extLst>
              </p14:cNvPr>
              <p14:cNvContentPartPr/>
              <p14:nvPr/>
            </p14:nvContentPartPr>
            <p14:xfrm>
              <a:off x="7525420" y="5087486"/>
              <a:ext cx="2781106" cy="1066325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C7F56528-FD4C-2995-E888-91EC3217B512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7507422" y="5069492"/>
                <a:ext cx="2816743" cy="1101953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1905234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3B2C49B-C701-FA48-0F3A-D755B924278B}"/>
              </a:ext>
            </a:extLst>
          </p:cNvPr>
          <p:cNvSpPr txBox="1"/>
          <p:nvPr/>
        </p:nvSpPr>
        <p:spPr>
          <a:xfrm>
            <a:off x="1398" y="755975"/>
            <a:ext cx="609460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Wednesday 25th September 2024</a:t>
            </a:r>
            <a:endParaRPr lang="en-GB" sz="4000" u="sng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CBDE57-9212-70EC-DAEA-990B27B162D7}"/>
              </a:ext>
            </a:extLst>
          </p:cNvPr>
          <p:cNvSpPr txBox="1"/>
          <p:nvPr/>
        </p:nvSpPr>
        <p:spPr>
          <a:xfrm>
            <a:off x="0" y="1609993"/>
            <a:ext cx="620365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Handwriting</a:t>
            </a:r>
            <a:endParaRPr lang="en-GB" sz="4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25CCC06-CF03-C4E3-6F59-35C13394D7C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01" t="61651" r="17844" b="14251"/>
          <a:stretch/>
        </p:blipFill>
        <p:spPr>
          <a:xfrm>
            <a:off x="0" y="4571429"/>
            <a:ext cx="12192000" cy="25443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5071F6F-64BE-286F-95B5-B8334C239F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792" y="2544306"/>
            <a:ext cx="2636748" cy="1524132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92727D33-7DC8-7F0C-CE44-910574E72839}"/>
                  </a:ext>
                </a:extLst>
              </p14:cNvPr>
              <p14:cNvContentPartPr/>
              <p14:nvPr/>
            </p14:nvContentPartPr>
            <p14:xfrm>
              <a:off x="494688" y="4823459"/>
              <a:ext cx="2132864" cy="1524593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92727D33-7DC8-7F0C-CE44-910574E72839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77052" y="4805463"/>
                <a:ext cx="2168496" cy="156022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E2AE31AD-54BA-6761-6228-88B6073F6C03}"/>
                  </a:ext>
                </a:extLst>
              </p14:cNvPr>
              <p14:cNvContentPartPr/>
              <p14:nvPr/>
            </p14:nvContentPartPr>
            <p14:xfrm>
              <a:off x="160020" y="5314812"/>
              <a:ext cx="929584" cy="47127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E2AE31AD-54BA-6761-6228-88B6073F6C03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42386" y="5297318"/>
                <a:ext cx="965213" cy="8247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4ACA23ED-71E4-07F9-0853-53B9C5BAE517}"/>
                  </a:ext>
                </a:extLst>
              </p14:cNvPr>
              <p14:cNvContentPartPr/>
              <p14:nvPr/>
            </p14:nvContentPartPr>
            <p14:xfrm>
              <a:off x="3909059" y="4772660"/>
              <a:ext cx="2325823" cy="161601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4ACA23ED-71E4-07F9-0853-53B9C5BAE517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3891063" y="4754664"/>
                <a:ext cx="2361455" cy="165164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08EEDFD9-347F-7FBE-E267-E6AA8037A141}"/>
                  </a:ext>
                </a:extLst>
              </p14:cNvPr>
              <p14:cNvContentPartPr/>
              <p14:nvPr/>
            </p14:nvContentPartPr>
            <p14:xfrm>
              <a:off x="3665220" y="5294326"/>
              <a:ext cx="888223" cy="17264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08EEDFD9-347F-7FBE-E267-E6AA8037A141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3647225" y="5276710"/>
                <a:ext cx="923853" cy="5214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5E4835F2-4340-752B-7526-9E7DA2369DB8}"/>
                  </a:ext>
                </a:extLst>
              </p14:cNvPr>
              <p14:cNvContentPartPr/>
              <p14:nvPr/>
            </p14:nvContentPartPr>
            <p14:xfrm>
              <a:off x="7231380" y="4742180"/>
              <a:ext cx="1960748" cy="158601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5E4835F2-4340-752B-7526-9E7DA2369DB8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7213745" y="4724546"/>
                <a:ext cx="1996378" cy="162163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8D066E7A-4E30-FFFA-2F3C-7CC70BFC9C41}"/>
                  </a:ext>
                </a:extLst>
              </p14:cNvPr>
              <p14:cNvContentPartPr/>
              <p14:nvPr/>
            </p14:nvContentPartPr>
            <p14:xfrm>
              <a:off x="6936740" y="5290863"/>
              <a:ext cx="655328" cy="20276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8D066E7A-4E30-FFFA-2F3C-7CC70BFC9C41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6919106" y="5273433"/>
                <a:ext cx="690955" cy="5549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DEC74F64-690F-EFE6-66D0-91A8CC574236}"/>
                  </a:ext>
                </a:extLst>
              </p14:cNvPr>
              <p14:cNvContentPartPr/>
              <p14:nvPr/>
            </p14:nvContentPartPr>
            <p14:xfrm>
              <a:off x="9994353" y="4813300"/>
              <a:ext cx="1643746" cy="1484144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DEC74F64-690F-EFE6-66D0-91A8CC574236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9976717" y="4795306"/>
                <a:ext cx="1679378" cy="151977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0F6DCEE0-1F3D-E733-CCF6-A09FEFFFF234}"/>
                  </a:ext>
                </a:extLst>
              </p14:cNvPr>
              <p14:cNvContentPartPr/>
              <p14:nvPr/>
            </p14:nvContentPartPr>
            <p14:xfrm>
              <a:off x="9659621" y="5280660"/>
              <a:ext cx="713125" cy="36956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0F6DCEE0-1F3D-E733-CCF6-A09FEFFFF234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9641631" y="5263248"/>
                <a:ext cx="748745" cy="72135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830029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C7D17CD-4CDA-599C-3FEE-47898350B9BD}"/>
              </a:ext>
            </a:extLst>
          </p:cNvPr>
          <p:cNvSpPr txBox="1"/>
          <p:nvPr/>
        </p:nvSpPr>
        <p:spPr>
          <a:xfrm>
            <a:off x="1398" y="755975"/>
            <a:ext cx="609460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Thursday 26th September 2024</a:t>
            </a:r>
            <a:endParaRPr lang="en-GB" sz="4000" u="sng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F3BDA76-D254-0215-3A58-82CB3E86FB99}"/>
              </a:ext>
            </a:extLst>
          </p:cNvPr>
          <p:cNvSpPr txBox="1"/>
          <p:nvPr/>
        </p:nvSpPr>
        <p:spPr>
          <a:xfrm>
            <a:off x="0" y="1609993"/>
            <a:ext cx="620365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Handwriting</a:t>
            </a:r>
            <a:endParaRPr lang="en-GB" sz="4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CFEFF9F-A797-28F2-8D6B-46308D26D5A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01" t="61651" r="17844" b="14251"/>
          <a:stretch/>
        </p:blipFill>
        <p:spPr>
          <a:xfrm>
            <a:off x="0" y="4313694"/>
            <a:ext cx="12192000" cy="25443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56D8A95-BA7A-EEA4-8D86-FB89B0DDC0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145" y="2553720"/>
            <a:ext cx="3947502" cy="1524132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489CFD9D-9BD0-777C-424B-8677F0832C6B}"/>
                  </a:ext>
                </a:extLst>
              </p14:cNvPr>
              <p14:cNvContentPartPr/>
              <p14:nvPr/>
            </p14:nvContentPartPr>
            <p14:xfrm>
              <a:off x="8738489" y="4504838"/>
              <a:ext cx="2535006" cy="1579076"/>
            </p14:xfrm>
          </p:contentPart>
        </mc:Choice>
        <mc:Fallback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489CFD9D-9BD0-777C-424B-8677F0832C6B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8720492" y="4486841"/>
                <a:ext cx="2570639" cy="161471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5600D9B5-447D-B91B-8CD7-1137D5C6591B}"/>
                  </a:ext>
                </a:extLst>
              </p14:cNvPr>
              <p14:cNvContentPartPr/>
              <p14:nvPr/>
            </p14:nvContentPartPr>
            <p14:xfrm>
              <a:off x="210348" y="4484666"/>
              <a:ext cx="2659002" cy="1599591"/>
            </p14:xfrm>
          </p:contentPart>
        </mc:Choice>
        <mc:Fallback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5600D9B5-447D-B91B-8CD7-1137D5C6591B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92350" y="4466669"/>
                <a:ext cx="2694638" cy="163522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8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5C1A7F73-DE64-69C6-336F-C5599BFAEEE1}"/>
                  </a:ext>
                </a:extLst>
              </p14:cNvPr>
              <p14:cNvContentPartPr/>
              <p14:nvPr/>
            </p14:nvContentPartPr>
            <p14:xfrm>
              <a:off x="3908268" y="4496954"/>
              <a:ext cx="2566786" cy="1577629"/>
            </p14:xfrm>
          </p:contentPart>
        </mc:Choice>
        <mc:Fallback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5C1A7F73-DE64-69C6-336F-C5599BFAEEE1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3890271" y="4479317"/>
                <a:ext cx="2602421" cy="161326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0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CE3AB046-608B-2617-7E4A-202E072FF90B}"/>
                  </a:ext>
                </a:extLst>
              </p14:cNvPr>
              <p14:cNvContentPartPr/>
              <p14:nvPr/>
            </p14:nvContentPartPr>
            <p14:xfrm>
              <a:off x="9811438" y="4569459"/>
              <a:ext cx="854021" cy="1736989"/>
            </p14:xfrm>
          </p:contentPart>
        </mc:Choice>
        <mc:Fallback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CE3AB046-608B-2617-7E4A-202E072FF90B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9793803" y="4551463"/>
                <a:ext cx="889650" cy="177262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2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FB219BD9-2E14-52D2-EDAE-E7BC37DB6E16}"/>
                  </a:ext>
                </a:extLst>
              </p14:cNvPr>
              <p14:cNvContentPartPr/>
              <p14:nvPr/>
            </p14:nvContentPartPr>
            <p14:xfrm>
              <a:off x="9385300" y="4904739"/>
              <a:ext cx="1242786" cy="1263209"/>
            </p14:xfrm>
          </p:contentPart>
        </mc:Choice>
        <mc:Fallback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FB219BD9-2E14-52D2-EDAE-E7BC37DB6E16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9367664" y="4887104"/>
                <a:ext cx="1278418" cy="1298838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4210672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279B0D7-E154-2C07-2CCF-5BEE8CCD82CB}"/>
              </a:ext>
            </a:extLst>
          </p:cNvPr>
          <p:cNvSpPr txBox="1"/>
          <p:nvPr/>
        </p:nvSpPr>
        <p:spPr>
          <a:xfrm>
            <a:off x="1398" y="755975"/>
            <a:ext cx="609460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Friday 2</a:t>
            </a:r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8</a:t>
            </a:r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th September 2024</a:t>
            </a:r>
            <a:endParaRPr lang="en-GB" sz="4000" u="sng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5D0B0BE-C987-3126-C5B3-BC4871B81D43}"/>
              </a:ext>
            </a:extLst>
          </p:cNvPr>
          <p:cNvSpPr txBox="1"/>
          <p:nvPr/>
        </p:nvSpPr>
        <p:spPr>
          <a:xfrm>
            <a:off x="0" y="1609993"/>
            <a:ext cx="620365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Handwriting</a:t>
            </a:r>
            <a:endParaRPr lang="en-GB" sz="4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DDF2A78-0DDE-F46B-CF29-5A66697F58F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01" t="61651" r="17844" b="14251"/>
          <a:stretch/>
        </p:blipFill>
        <p:spPr>
          <a:xfrm>
            <a:off x="0" y="4313694"/>
            <a:ext cx="12192000" cy="25443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F8183BF-2DB6-D585-D5D4-E0F1889183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833" y="2435634"/>
            <a:ext cx="3060956" cy="16158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43ECE17-0B1D-10C5-5AE2-1C5013A141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03658" y="2435634"/>
            <a:ext cx="4615913" cy="1445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0916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FDD98CEB9DE9B488FE633F1B472D131" ma:contentTypeVersion="14" ma:contentTypeDescription="Create a new document." ma:contentTypeScope="" ma:versionID="085d6f466ed3eb6a7bb829c7c8a6680a">
  <xsd:schema xmlns:xsd="http://www.w3.org/2001/XMLSchema" xmlns:xs="http://www.w3.org/2001/XMLSchema" xmlns:p="http://schemas.microsoft.com/office/2006/metadata/properties" xmlns:ns2="81abe300-d9b9-4adc-b66e-f0391efc9b74" xmlns:ns3="c7e26a17-3c31-4f31-a43d-b937a1d062a2" targetNamespace="http://schemas.microsoft.com/office/2006/metadata/properties" ma:root="true" ma:fieldsID="5293ea407d6da6ec4accfc58f1cb6924" ns2:_="" ns3:_="">
    <xsd:import namespace="81abe300-d9b9-4adc-b66e-f0391efc9b74"/>
    <xsd:import namespace="c7e26a17-3c31-4f31-a43d-b937a1d062a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1abe300-d9b9-4adc-b66e-f0391efc9b7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be81db06-e34f-41c1-bdb2-7522357d48d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e26a17-3c31-4f31-a43d-b937a1d062a2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e10d59a6-c839-41c6-b297-76b50da41562}" ma:internalName="TaxCatchAll" ma:showField="CatchAllData" ma:web="c7e26a17-3c31-4f31-a43d-b937a1d062a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89FC27F-396A-4C50-8F1D-61645F0E746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1abe300-d9b9-4adc-b66e-f0391efc9b74"/>
    <ds:schemaRef ds:uri="c7e26a17-3c31-4f31-a43d-b937a1d062a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D7E94A8-1486-4ECA-A343-9E822F6DFB4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25</Words>
  <Application>Microsoft Office PowerPoint</Application>
  <PresentationFormat>Widescreen</PresentationFormat>
  <Paragraphs>10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Nathan Reilly</dc:creator>
  <cp:lastModifiedBy>Nathan Reilly</cp:lastModifiedBy>
  <cp:revision>19</cp:revision>
  <dcterms:created xsi:type="dcterms:W3CDTF">2024-09-19T10:02:15Z</dcterms:created>
  <dcterms:modified xsi:type="dcterms:W3CDTF">2024-09-26T09:42:21Z</dcterms:modified>
</cp:coreProperties>
</file>